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339" r:id="rId2"/>
    <p:sldId id="2515" r:id="rId3"/>
    <p:sldId id="2516" r:id="rId4"/>
    <p:sldId id="2517" r:id="rId5"/>
    <p:sldId id="2472" r:id="rId6"/>
    <p:sldId id="2518" r:id="rId7"/>
    <p:sldId id="2360" r:id="rId8"/>
    <p:sldId id="2519" r:id="rId9"/>
    <p:sldId id="2520" r:id="rId10"/>
    <p:sldId id="2521" r:id="rId11"/>
    <p:sldId id="2522" r:id="rId12"/>
    <p:sldId id="2548" r:id="rId13"/>
    <p:sldId id="2549" r:id="rId14"/>
    <p:sldId id="2523" r:id="rId15"/>
    <p:sldId id="2524" r:id="rId16"/>
    <p:sldId id="2525" r:id="rId17"/>
    <p:sldId id="2526" r:id="rId18"/>
    <p:sldId id="2527" r:id="rId19"/>
    <p:sldId id="2528" r:id="rId20"/>
    <p:sldId id="2529" r:id="rId21"/>
    <p:sldId id="2530" r:id="rId22"/>
    <p:sldId id="2531" r:id="rId23"/>
    <p:sldId id="2534" r:id="rId24"/>
    <p:sldId id="2535" r:id="rId25"/>
    <p:sldId id="2536" r:id="rId26"/>
    <p:sldId id="2532" r:id="rId27"/>
    <p:sldId id="2533" r:id="rId28"/>
    <p:sldId id="2537" r:id="rId29"/>
    <p:sldId id="2539" r:id="rId30"/>
    <p:sldId id="2540" r:id="rId31"/>
    <p:sldId id="2541" r:id="rId32"/>
    <p:sldId id="2542" r:id="rId33"/>
    <p:sldId id="2543" r:id="rId34"/>
    <p:sldId id="2544" r:id="rId35"/>
    <p:sldId id="2545" r:id="rId36"/>
    <p:sldId id="2546" r:id="rId37"/>
    <p:sldId id="2547" r:id="rId38"/>
    <p:sldId id="2513" r:id="rId39"/>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16" userDrawn="1">
          <p15:clr>
            <a:srgbClr val="A4A3A4"/>
          </p15:clr>
        </p15:guide>
        <p15:guide id="2"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C2229"/>
    <a:srgbClr val="182033"/>
    <a:srgbClr val="1C263E"/>
    <a:srgbClr val="283655"/>
    <a:srgbClr val="182028"/>
    <a:srgbClr val="2C3550"/>
    <a:srgbClr val="12141E"/>
    <a:srgbClr val="2A3957"/>
    <a:srgbClr val="2750F0"/>
    <a:srgbClr val="19D3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6202" autoAdjust="0"/>
  </p:normalViewPr>
  <p:slideViewPr>
    <p:cSldViewPr snapToGrid="0" snapToObjects="1">
      <p:cViewPr>
        <p:scale>
          <a:sx n="33" d="100"/>
          <a:sy n="33" d="100"/>
        </p:scale>
        <p:origin x="858" y="258"/>
      </p:cViewPr>
      <p:guideLst>
        <p:guide orient="horz" pos="8616"/>
        <p:guide pos="7678"/>
      </p:guideLst>
    </p:cSldViewPr>
  </p:slideViewPr>
  <p:notesTextViewPr>
    <p:cViewPr>
      <p:scale>
        <a:sx n="100" d="100"/>
        <a:sy n="100" d="100"/>
      </p:scale>
      <p:origin x="0" y="0"/>
    </p:cViewPr>
  </p:notesTextViewPr>
  <p:sorterViewPr>
    <p:cViewPr>
      <p:scale>
        <a:sx n="54" d="100"/>
        <a:sy n="54" d="100"/>
      </p:scale>
      <p:origin x="0" y="86296"/>
    </p:cViewPr>
  </p:sorterViewPr>
  <p:notesViewPr>
    <p:cSldViewPr snapToGrid="0" snapToObjects="1" showGuides="1">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5CECE0-A786-4B69-97C1-8C68F2CD5C09}" type="datetimeFigureOut">
              <a:rPr lang="pl-PL" smtClean="0"/>
              <a:t>01.12.2022</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A5F8AED-4657-4FF1-97B4-A474A10A744A}" type="slidenum">
              <a:rPr lang="pl-PL" smtClean="0"/>
              <a:t>‹#›</a:t>
            </a:fld>
            <a:endParaRPr lang="pl-PL"/>
          </a:p>
        </p:txBody>
      </p:sp>
    </p:spTree>
    <p:extLst>
      <p:ext uri="{BB962C8B-B14F-4D97-AF65-F5344CB8AC3E}">
        <p14:creationId xmlns:p14="http://schemas.microsoft.com/office/powerpoint/2010/main" val="109810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11/30/2022</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solidFill>
            <a:schemeClr val="bg1"/>
          </a:solid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act Us-Boost">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1828801" y="1550863"/>
            <a:ext cx="7441981" cy="8775166"/>
          </a:xfrm>
          <a:prstGeom prst="parallelogram">
            <a:avLst>
              <a:gd name="adj" fmla="val 41516"/>
            </a:avLst>
          </a:prstGeom>
          <a:noFill/>
        </p:spPr>
        <p:txBody>
          <a:bodyPr anchor="ctr">
            <a:normAutofit/>
          </a:bodyPr>
          <a:lstStyle>
            <a:lvl1pPr marL="0" indent="0" algn="ctr">
              <a:buNone/>
              <a:defRPr sz="3599" baseline="0">
                <a:latin typeface="Roboto Thin" charset="0"/>
                <a:ea typeface="Roboto Thin" charset="0"/>
                <a:cs typeface="Roboto Thin" charset="0"/>
              </a:defRPr>
            </a:lvl1pPr>
          </a:lstStyle>
          <a:p>
            <a:r>
              <a:rPr lang="en-US" dirty="0" smtClean="0"/>
              <a:t>Insert Image</a:t>
            </a:r>
            <a:endParaRPr lang="en-US" dirty="0"/>
          </a:p>
        </p:txBody>
      </p:sp>
      <p:sp>
        <p:nvSpPr>
          <p:cNvPr id="4" name="Picture Placeholder 2"/>
          <p:cNvSpPr>
            <a:spLocks noGrp="1"/>
          </p:cNvSpPr>
          <p:nvPr>
            <p:ph type="pic" sz="quarter" idx="14" hasCustomPrompt="1"/>
          </p:nvPr>
        </p:nvSpPr>
        <p:spPr>
          <a:xfrm>
            <a:off x="5347164" y="4940834"/>
            <a:ext cx="7441981" cy="8775166"/>
          </a:xfrm>
          <a:prstGeom prst="parallelogram">
            <a:avLst>
              <a:gd name="adj" fmla="val 41516"/>
            </a:avLst>
          </a:prstGeom>
          <a:noFill/>
        </p:spPr>
        <p:txBody>
          <a:bodyPr anchor="ctr">
            <a:normAutofit/>
          </a:bodyPr>
          <a:lstStyle>
            <a:lvl1pPr marL="0" indent="0" algn="ctr">
              <a:buNone/>
              <a:defRPr sz="3599" baseline="0">
                <a:latin typeface="Roboto Thin" charset="0"/>
                <a:ea typeface="Roboto Thin" charset="0"/>
                <a:cs typeface="Roboto Thin" charset="0"/>
              </a:defRPr>
            </a:lvl1pPr>
          </a:lstStyle>
          <a:p>
            <a:r>
              <a:rPr lang="en-US" dirty="0" smtClean="0"/>
              <a:t>Insert Image</a:t>
            </a:r>
            <a:endParaRPr lang="en-US" dirty="0"/>
          </a:p>
        </p:txBody>
      </p:sp>
      <p:sp>
        <p:nvSpPr>
          <p:cNvPr id="5" name="Picture Placeholder 2"/>
          <p:cNvSpPr>
            <a:spLocks noGrp="1"/>
          </p:cNvSpPr>
          <p:nvPr>
            <p:ph type="pic" sz="quarter" idx="15" hasCustomPrompt="1"/>
          </p:nvPr>
        </p:nvSpPr>
        <p:spPr>
          <a:xfrm>
            <a:off x="11215746" y="1550863"/>
            <a:ext cx="7441981" cy="8775166"/>
          </a:xfrm>
          <a:prstGeom prst="parallelogram">
            <a:avLst>
              <a:gd name="adj" fmla="val 41516"/>
            </a:avLst>
          </a:prstGeom>
          <a:noFill/>
        </p:spPr>
        <p:txBody>
          <a:bodyPr anchor="ctr">
            <a:normAutofit/>
          </a:bodyPr>
          <a:lstStyle>
            <a:lvl1pPr marL="0" indent="0" algn="ctr">
              <a:buNone/>
              <a:defRPr sz="3599" baseline="0">
                <a:latin typeface="Roboto Thin" charset="0"/>
                <a:ea typeface="Roboto Thin" charset="0"/>
                <a:cs typeface="Roboto Thin" charset="0"/>
              </a:defRPr>
            </a:lvl1pPr>
          </a:lstStyle>
          <a:p>
            <a:r>
              <a:rPr lang="en-US" dirty="0" smtClean="0"/>
              <a:t>Insert Image</a:t>
            </a:r>
            <a:endParaRPr lang="en-US" dirty="0"/>
          </a:p>
        </p:txBody>
      </p:sp>
      <p:sp>
        <p:nvSpPr>
          <p:cNvPr id="7" name="Picture Placeholder 2"/>
          <p:cNvSpPr>
            <a:spLocks noGrp="1"/>
          </p:cNvSpPr>
          <p:nvPr>
            <p:ph type="pic" sz="quarter" idx="16" hasCustomPrompt="1"/>
          </p:nvPr>
        </p:nvSpPr>
        <p:spPr>
          <a:xfrm>
            <a:off x="14734109" y="4940834"/>
            <a:ext cx="7441981" cy="8775166"/>
          </a:xfrm>
          <a:prstGeom prst="parallelogram">
            <a:avLst>
              <a:gd name="adj" fmla="val 41516"/>
            </a:avLst>
          </a:prstGeom>
          <a:noFill/>
        </p:spPr>
        <p:txBody>
          <a:bodyPr anchor="ctr">
            <a:normAutofit/>
          </a:bodyPr>
          <a:lstStyle>
            <a:lvl1pPr marL="0" indent="0" algn="ctr">
              <a:buNone/>
              <a:defRPr sz="3599" baseline="0">
                <a:latin typeface="Roboto Thin" charset="0"/>
                <a:ea typeface="Roboto Thin" charset="0"/>
                <a:cs typeface="Roboto Thin" charset="0"/>
              </a:defRPr>
            </a:lvl1pPr>
          </a:lstStyle>
          <a:p>
            <a:r>
              <a:rPr lang="en-US" dirty="0" smtClean="0"/>
              <a:t>Insert Image</a:t>
            </a:r>
            <a:endParaRPr lang="en-US" dirty="0"/>
          </a:p>
        </p:txBody>
      </p:sp>
    </p:spTree>
    <p:extLst>
      <p:ext uri="{BB962C8B-B14F-4D97-AF65-F5344CB8AC3E}">
        <p14:creationId xmlns:p14="http://schemas.microsoft.com/office/powerpoint/2010/main" val="20085324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act Us-Boos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159145" y="2971851"/>
            <a:ext cx="22083182" cy="8787159"/>
          </a:xfrm>
          <a:custGeom>
            <a:avLst/>
            <a:gdLst>
              <a:gd name="connsiteX0" fmla="*/ 17740862 w 22083182"/>
              <a:gd name="connsiteY0" fmla="*/ 0 h 8787159"/>
              <a:gd name="connsiteX1" fmla="*/ 22083182 w 22083182"/>
              <a:gd name="connsiteY1" fmla="*/ 0 h 8787159"/>
              <a:gd name="connsiteX2" fmla="*/ 22083182 w 22083182"/>
              <a:gd name="connsiteY2" fmla="*/ 45002 h 8787159"/>
              <a:gd name="connsiteX3" fmla="*/ 19021246 w 22083182"/>
              <a:gd name="connsiteY3" fmla="*/ 8787159 h 8787159"/>
              <a:gd name="connsiteX4" fmla="*/ 14631756 w 22083182"/>
              <a:gd name="connsiteY4" fmla="*/ 8787159 h 8787159"/>
              <a:gd name="connsiteX5" fmla="*/ 7985696 w 22083182"/>
              <a:gd name="connsiteY5" fmla="*/ 0 h 8787159"/>
              <a:gd name="connsiteX6" fmla="*/ 12325532 w 22083182"/>
              <a:gd name="connsiteY6" fmla="*/ 0 h 8787159"/>
              <a:gd name="connsiteX7" fmla="*/ 9227538 w 22083182"/>
              <a:gd name="connsiteY7" fmla="*/ 8781464 h 8787159"/>
              <a:gd name="connsiteX8" fmla="*/ 9748550 w 22083182"/>
              <a:gd name="connsiteY8" fmla="*/ 8787158 h 8787159"/>
              <a:gd name="connsiteX9" fmla="*/ 12857656 w 22083182"/>
              <a:gd name="connsiteY9" fmla="*/ 0 h 8787159"/>
              <a:gd name="connsiteX10" fmla="*/ 17740810 w 22083182"/>
              <a:gd name="connsiteY10" fmla="*/ 0 h 8787159"/>
              <a:gd name="connsiteX11" fmla="*/ 17203250 w 22083182"/>
              <a:gd name="connsiteY11" fmla="*/ 15498 h 8787159"/>
              <a:gd name="connsiteX12" fmla="*/ 14108714 w 22083182"/>
              <a:gd name="connsiteY12" fmla="*/ 8787159 h 8787159"/>
              <a:gd name="connsiteX13" fmla="*/ 4876591 w 22083182"/>
              <a:gd name="connsiteY13" fmla="*/ 8787159 h 8787159"/>
              <a:gd name="connsiteX14" fmla="*/ 3067620 w 22083182"/>
              <a:gd name="connsiteY14" fmla="*/ 0 h 8787159"/>
              <a:gd name="connsiteX15" fmla="*/ 7985651 w 22083182"/>
              <a:gd name="connsiteY15" fmla="*/ 0 h 8787159"/>
              <a:gd name="connsiteX16" fmla="*/ 7448082 w 22083182"/>
              <a:gd name="connsiteY16" fmla="*/ 15498 h 8787159"/>
              <a:gd name="connsiteX17" fmla="*/ 4353548 w 22083182"/>
              <a:gd name="connsiteY17" fmla="*/ 8787159 h 8787159"/>
              <a:gd name="connsiteX18" fmla="*/ 0 w 22083182"/>
              <a:gd name="connsiteY18" fmla="*/ 8787159 h 8787159"/>
              <a:gd name="connsiteX19" fmla="*/ 0 w 22083182"/>
              <a:gd name="connsiteY19" fmla="*/ 8758385 h 878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83182" h="8787159">
                <a:moveTo>
                  <a:pt x="17740862" y="0"/>
                </a:moveTo>
                <a:lnTo>
                  <a:pt x="22083182" y="0"/>
                </a:lnTo>
                <a:lnTo>
                  <a:pt x="22083182" y="45002"/>
                </a:lnTo>
                <a:lnTo>
                  <a:pt x="19021246" y="8787159"/>
                </a:lnTo>
                <a:lnTo>
                  <a:pt x="14631756" y="8787159"/>
                </a:lnTo>
                <a:close/>
                <a:moveTo>
                  <a:pt x="7985696" y="0"/>
                </a:moveTo>
                <a:lnTo>
                  <a:pt x="12325532" y="0"/>
                </a:lnTo>
                <a:lnTo>
                  <a:pt x="9227538" y="8781464"/>
                </a:lnTo>
                <a:lnTo>
                  <a:pt x="9748550" y="8787158"/>
                </a:lnTo>
                <a:lnTo>
                  <a:pt x="12857656" y="0"/>
                </a:lnTo>
                <a:lnTo>
                  <a:pt x="17740810" y="0"/>
                </a:lnTo>
                <a:lnTo>
                  <a:pt x="17203250" y="15498"/>
                </a:lnTo>
                <a:lnTo>
                  <a:pt x="14108714" y="8787159"/>
                </a:lnTo>
                <a:lnTo>
                  <a:pt x="4876591" y="8787159"/>
                </a:lnTo>
                <a:close/>
                <a:moveTo>
                  <a:pt x="3067620" y="0"/>
                </a:moveTo>
                <a:lnTo>
                  <a:pt x="7985651" y="0"/>
                </a:lnTo>
                <a:lnTo>
                  <a:pt x="7448082" y="15498"/>
                </a:lnTo>
                <a:lnTo>
                  <a:pt x="4353548" y="8787159"/>
                </a:lnTo>
                <a:lnTo>
                  <a:pt x="0" y="8787159"/>
                </a:lnTo>
                <a:lnTo>
                  <a:pt x="0" y="8758385"/>
                </a:lnTo>
                <a:close/>
              </a:path>
            </a:pathLst>
          </a:custGeom>
        </p:spPr>
        <p:txBody>
          <a:bodyPr wrap="square">
            <a:noAutofit/>
          </a:bodyPr>
          <a:lstStyle/>
          <a:p>
            <a:endParaRPr lang="en-US" dirty="0"/>
          </a:p>
        </p:txBody>
      </p:sp>
    </p:spTree>
    <p:extLst>
      <p:ext uri="{BB962C8B-B14F-4D97-AF65-F5344CB8AC3E}">
        <p14:creationId xmlns:p14="http://schemas.microsoft.com/office/powerpoint/2010/main" val="4186465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act Us-Boost">
    <p:spTree>
      <p:nvGrpSpPr>
        <p:cNvPr id="1" name=""/>
        <p:cNvGrpSpPr/>
        <p:nvPr/>
      </p:nvGrpSpPr>
      <p:grpSpPr>
        <a:xfrm>
          <a:off x="0" y="0"/>
          <a:ext cx="0" cy="0"/>
          <a:chOff x="0" y="0"/>
          <a:chExt cx="0" cy="0"/>
        </a:xfrm>
      </p:grpSpPr>
      <p:sp>
        <p:nvSpPr>
          <p:cNvPr id="166" name="Picture Placeholder 165"/>
          <p:cNvSpPr>
            <a:spLocks noGrp="1"/>
          </p:cNvSpPr>
          <p:nvPr>
            <p:ph type="pic" sz="quarter" idx="10"/>
          </p:nvPr>
        </p:nvSpPr>
        <p:spPr>
          <a:xfrm>
            <a:off x="-1766860" y="1230468"/>
            <a:ext cx="15513261" cy="11088533"/>
          </a:xfrm>
          <a:custGeom>
            <a:avLst/>
            <a:gdLst>
              <a:gd name="connsiteX0" fmla="*/ 838825 w 15513261"/>
              <a:gd name="connsiteY0" fmla="*/ 9289584 h 11088533"/>
              <a:gd name="connsiteX1" fmla="*/ 3269261 w 15513261"/>
              <a:gd name="connsiteY1" fmla="*/ 9289584 h 11088533"/>
              <a:gd name="connsiteX2" fmla="*/ 3296004 w 15513261"/>
              <a:gd name="connsiteY2" fmla="*/ 9290944 h 11088533"/>
              <a:gd name="connsiteX3" fmla="*/ 3322766 w 15513261"/>
              <a:gd name="connsiteY3" fmla="*/ 9289584 h 11088533"/>
              <a:gd name="connsiteX4" fmla="*/ 5065781 w 15513261"/>
              <a:gd name="connsiteY4" fmla="*/ 9289584 h 11088533"/>
              <a:gd name="connsiteX5" fmla="*/ 5753201 w 15513261"/>
              <a:gd name="connsiteY5" fmla="*/ 9289584 h 11088533"/>
              <a:gd name="connsiteX6" fmla="*/ 7095748 w 15513261"/>
              <a:gd name="connsiteY6" fmla="*/ 9289584 h 11088533"/>
              <a:gd name="connsiteX7" fmla="*/ 7496217 w 15513261"/>
              <a:gd name="connsiteY7" fmla="*/ 9289584 h 11088533"/>
              <a:gd name="connsiteX8" fmla="*/ 9393868 w 15513261"/>
              <a:gd name="connsiteY8" fmla="*/ 9289584 h 11088533"/>
              <a:gd name="connsiteX9" fmla="*/ 9526184 w 15513261"/>
              <a:gd name="connsiteY9" fmla="*/ 9289584 h 11088533"/>
              <a:gd name="connsiteX10" fmla="*/ 11824304 w 15513261"/>
              <a:gd name="connsiteY10" fmla="*/ 9289584 h 11088533"/>
              <a:gd name="connsiteX11" fmla="*/ 12658600 w 15513261"/>
              <a:gd name="connsiteY11" fmla="*/ 10128489 h 11088533"/>
              <a:gd name="connsiteX12" fmla="*/ 12658600 w 15513261"/>
              <a:gd name="connsiteY12" fmla="*/ 10250192 h 11088533"/>
              <a:gd name="connsiteX13" fmla="*/ 11824304 w 15513261"/>
              <a:gd name="connsiteY13" fmla="*/ 11088533 h 11088533"/>
              <a:gd name="connsiteX14" fmla="*/ 9597394 w 15513261"/>
              <a:gd name="connsiteY14" fmla="*/ 11088533 h 11088533"/>
              <a:gd name="connsiteX15" fmla="*/ 9526184 w 15513261"/>
              <a:gd name="connsiteY15" fmla="*/ 11088533 h 11088533"/>
              <a:gd name="connsiteX16" fmla="*/ 9522036 w 15513261"/>
              <a:gd name="connsiteY16" fmla="*/ 11088533 h 11088533"/>
              <a:gd name="connsiteX17" fmla="*/ 9393868 w 15513261"/>
              <a:gd name="connsiteY17" fmla="*/ 11088533 h 11088533"/>
              <a:gd name="connsiteX18" fmla="*/ 9305376 w 15513261"/>
              <a:gd name="connsiteY18" fmla="*/ 11088533 h 11088533"/>
              <a:gd name="connsiteX19" fmla="*/ 7528313 w 15513261"/>
              <a:gd name="connsiteY19" fmla="*/ 11088533 h 11088533"/>
              <a:gd name="connsiteX20" fmla="*/ 7496217 w 15513261"/>
              <a:gd name="connsiteY20" fmla="*/ 11088533 h 11088533"/>
              <a:gd name="connsiteX21" fmla="*/ 7399553 w 15513261"/>
              <a:gd name="connsiteY21" fmla="*/ 11088533 h 11088533"/>
              <a:gd name="connsiteX22" fmla="*/ 7299274 w 15513261"/>
              <a:gd name="connsiteY22" fmla="*/ 11088533 h 11088533"/>
              <a:gd name="connsiteX23" fmla="*/ 7223916 w 15513261"/>
              <a:gd name="connsiteY23" fmla="*/ 11088533 h 11088533"/>
              <a:gd name="connsiteX24" fmla="*/ 7222381 w 15513261"/>
              <a:gd name="connsiteY24" fmla="*/ 11088533 h 11088533"/>
              <a:gd name="connsiteX25" fmla="*/ 7169920 w 15513261"/>
              <a:gd name="connsiteY25" fmla="*/ 11088533 h 11088533"/>
              <a:gd name="connsiteX26" fmla="*/ 7133724 w 15513261"/>
              <a:gd name="connsiteY26" fmla="*/ 11088533 h 11088533"/>
              <a:gd name="connsiteX27" fmla="*/ 7111769 w 15513261"/>
              <a:gd name="connsiteY27" fmla="*/ 11088533 h 11088533"/>
              <a:gd name="connsiteX28" fmla="*/ 7100496 w 15513261"/>
              <a:gd name="connsiteY28" fmla="*/ 11088533 h 11088533"/>
              <a:gd name="connsiteX29" fmla="*/ 7095748 w 15513261"/>
              <a:gd name="connsiteY29" fmla="*/ 11088533 h 11088533"/>
              <a:gd name="connsiteX30" fmla="*/ 6969927 w 15513261"/>
              <a:gd name="connsiteY30" fmla="*/ 11088533 h 11088533"/>
              <a:gd name="connsiteX31" fmla="*/ 5855554 w 15513261"/>
              <a:gd name="connsiteY31" fmla="*/ 11088533 h 11088533"/>
              <a:gd name="connsiteX32" fmla="*/ 5753201 w 15513261"/>
              <a:gd name="connsiteY32" fmla="*/ 11088533 h 11088533"/>
              <a:gd name="connsiteX33" fmla="*/ 5659149 w 15513261"/>
              <a:gd name="connsiteY33" fmla="*/ 11088533 h 11088533"/>
              <a:gd name="connsiteX34" fmla="*/ 5532395 w 15513261"/>
              <a:gd name="connsiteY34" fmla="*/ 11088533 h 11088533"/>
              <a:gd name="connsiteX35" fmla="*/ 5498347 w 15513261"/>
              <a:gd name="connsiteY35" fmla="*/ 11088533 h 11088533"/>
              <a:gd name="connsiteX36" fmla="*/ 5369585 w 15513261"/>
              <a:gd name="connsiteY36" fmla="*/ 11088533 h 11088533"/>
              <a:gd name="connsiteX37" fmla="*/ 5325382 w 15513261"/>
              <a:gd name="connsiteY37" fmla="*/ 11088533 h 11088533"/>
              <a:gd name="connsiteX38" fmla="*/ 5269307 w 15513261"/>
              <a:gd name="connsiteY38" fmla="*/ 11088533 h 11088533"/>
              <a:gd name="connsiteX39" fmla="*/ 5193949 w 15513261"/>
              <a:gd name="connsiteY39" fmla="*/ 11088533 h 11088533"/>
              <a:gd name="connsiteX40" fmla="*/ 5139952 w 15513261"/>
              <a:gd name="connsiteY40" fmla="*/ 11088533 h 11088533"/>
              <a:gd name="connsiteX41" fmla="*/ 5131722 w 15513261"/>
              <a:gd name="connsiteY41" fmla="*/ 11088533 h 11088533"/>
              <a:gd name="connsiteX42" fmla="*/ 5103757 w 15513261"/>
              <a:gd name="connsiteY42" fmla="*/ 11088533 h 11088533"/>
              <a:gd name="connsiteX43" fmla="*/ 5081803 w 15513261"/>
              <a:gd name="connsiteY43" fmla="*/ 11088533 h 11088533"/>
              <a:gd name="connsiteX44" fmla="*/ 5070529 w 15513261"/>
              <a:gd name="connsiteY44" fmla="*/ 11088533 h 11088533"/>
              <a:gd name="connsiteX45" fmla="*/ 5065781 w 15513261"/>
              <a:gd name="connsiteY45" fmla="*/ 11088533 h 11088533"/>
              <a:gd name="connsiteX46" fmla="*/ 4950967 w 15513261"/>
              <a:gd name="connsiteY46" fmla="*/ 11088533 h 11088533"/>
              <a:gd name="connsiteX47" fmla="*/ 3322766 w 15513261"/>
              <a:gd name="connsiteY47" fmla="*/ 11088533 h 11088533"/>
              <a:gd name="connsiteX48" fmla="*/ 3296004 w 15513261"/>
              <a:gd name="connsiteY48" fmla="*/ 11087172 h 11088533"/>
              <a:gd name="connsiteX49" fmla="*/ 3269261 w 15513261"/>
              <a:gd name="connsiteY49" fmla="*/ 11088533 h 11088533"/>
              <a:gd name="connsiteX50" fmla="*/ 838825 w 15513261"/>
              <a:gd name="connsiteY50" fmla="*/ 11088533 h 11088533"/>
              <a:gd name="connsiteX51" fmla="*/ 2 w 15513261"/>
              <a:gd name="connsiteY51" fmla="*/ 10250192 h 11088533"/>
              <a:gd name="connsiteX52" fmla="*/ 2 w 15513261"/>
              <a:gd name="connsiteY52" fmla="*/ 10128489 h 11088533"/>
              <a:gd name="connsiteX53" fmla="*/ 838825 w 15513261"/>
              <a:gd name="connsiteY53" fmla="*/ 9289584 h 11088533"/>
              <a:gd name="connsiteX54" fmla="*/ 839008 w 15513261"/>
              <a:gd name="connsiteY54" fmla="*/ 6985907 h 11088533"/>
              <a:gd name="connsiteX55" fmla="*/ 3511428 w 15513261"/>
              <a:gd name="connsiteY55" fmla="*/ 6985907 h 11088533"/>
              <a:gd name="connsiteX56" fmla="*/ 4509802 w 15513261"/>
              <a:gd name="connsiteY56" fmla="*/ 6985907 h 11088533"/>
              <a:gd name="connsiteX57" fmla="*/ 6101272 w 15513261"/>
              <a:gd name="connsiteY57" fmla="*/ 6985907 h 11088533"/>
              <a:gd name="connsiteX58" fmla="*/ 7182223 w 15513261"/>
              <a:gd name="connsiteY58" fmla="*/ 6985907 h 11088533"/>
              <a:gd name="connsiteX59" fmla="*/ 9772064 w 15513261"/>
              <a:gd name="connsiteY59" fmla="*/ 6985907 h 11088533"/>
              <a:gd name="connsiteX60" fmla="*/ 10606539 w 15513261"/>
              <a:gd name="connsiteY60" fmla="*/ 7820068 h 11088533"/>
              <a:gd name="connsiteX61" fmla="*/ 10606539 w 15513261"/>
              <a:gd name="connsiteY61" fmla="*/ 7945701 h 11088533"/>
              <a:gd name="connsiteX62" fmla="*/ 9772064 w 15513261"/>
              <a:gd name="connsiteY62" fmla="*/ 8779862 h 11088533"/>
              <a:gd name="connsiteX63" fmla="*/ 7294100 w 15513261"/>
              <a:gd name="connsiteY63" fmla="*/ 8779862 h 11088533"/>
              <a:gd name="connsiteX64" fmla="*/ 7182223 w 15513261"/>
              <a:gd name="connsiteY64" fmla="*/ 8779862 h 11088533"/>
              <a:gd name="connsiteX65" fmla="*/ 7138723 w 15513261"/>
              <a:gd name="connsiteY65" fmla="*/ 8779862 h 11088533"/>
              <a:gd name="connsiteX66" fmla="*/ 6997462 w 15513261"/>
              <a:gd name="connsiteY66" fmla="*/ 8779862 h 11088533"/>
              <a:gd name="connsiteX67" fmla="*/ 6869642 w 15513261"/>
              <a:gd name="connsiteY67" fmla="*/ 8779862 h 11088533"/>
              <a:gd name="connsiteX68" fmla="*/ 6754593 w 15513261"/>
              <a:gd name="connsiteY68" fmla="*/ 8779862 h 11088533"/>
              <a:gd name="connsiteX69" fmla="*/ 6729076 w 15513261"/>
              <a:gd name="connsiteY69" fmla="*/ 8779862 h 11088533"/>
              <a:gd name="connsiteX70" fmla="*/ 6560121 w 15513261"/>
              <a:gd name="connsiteY70" fmla="*/ 8779862 h 11088533"/>
              <a:gd name="connsiteX71" fmla="*/ 6408665 w 15513261"/>
              <a:gd name="connsiteY71" fmla="*/ 8779862 h 11088533"/>
              <a:gd name="connsiteX72" fmla="*/ 6314845 w 15513261"/>
              <a:gd name="connsiteY72" fmla="*/ 8779862 h 11088533"/>
              <a:gd name="connsiteX73" fmla="*/ 6294849 w 15513261"/>
              <a:gd name="connsiteY73" fmla="*/ 8779862 h 11088533"/>
              <a:gd name="connsiteX74" fmla="*/ 6213295 w 15513261"/>
              <a:gd name="connsiteY74" fmla="*/ 8779862 h 11088533"/>
              <a:gd name="connsiteX75" fmla="*/ 6158628 w 15513261"/>
              <a:gd name="connsiteY75" fmla="*/ 8779862 h 11088533"/>
              <a:gd name="connsiteX76" fmla="*/ 6125469 w 15513261"/>
              <a:gd name="connsiteY76" fmla="*/ 8779862 h 11088533"/>
              <a:gd name="connsiteX77" fmla="*/ 6108441 w 15513261"/>
              <a:gd name="connsiteY77" fmla="*/ 8779862 h 11088533"/>
              <a:gd name="connsiteX78" fmla="*/ 6101272 w 15513261"/>
              <a:gd name="connsiteY78" fmla="*/ 8779862 h 11088533"/>
              <a:gd name="connsiteX79" fmla="*/ 5937785 w 15513261"/>
              <a:gd name="connsiteY79" fmla="*/ 8779862 h 11088533"/>
              <a:gd name="connsiteX80" fmla="*/ 4548880 w 15513261"/>
              <a:gd name="connsiteY80" fmla="*/ 8779862 h 11088533"/>
              <a:gd name="connsiteX81" fmla="*/ 4509802 w 15513261"/>
              <a:gd name="connsiteY81" fmla="*/ 8779862 h 11088533"/>
              <a:gd name="connsiteX82" fmla="*/ 4407618 w 15513261"/>
              <a:gd name="connsiteY82" fmla="*/ 8779862 h 11088533"/>
              <a:gd name="connsiteX83" fmla="*/ 4279800 w 15513261"/>
              <a:gd name="connsiteY83" fmla="*/ 8779862 h 11088533"/>
              <a:gd name="connsiteX84" fmla="*/ 4176308 w 15513261"/>
              <a:gd name="connsiteY84" fmla="*/ 8779862 h 11088533"/>
              <a:gd name="connsiteX85" fmla="*/ 4164752 w 15513261"/>
              <a:gd name="connsiteY85" fmla="*/ 8779862 h 11088533"/>
              <a:gd name="connsiteX86" fmla="*/ 3970278 w 15513261"/>
              <a:gd name="connsiteY86" fmla="*/ 8779862 h 11088533"/>
              <a:gd name="connsiteX87" fmla="*/ 3863649 w 15513261"/>
              <a:gd name="connsiteY87" fmla="*/ 8779862 h 11088533"/>
              <a:gd name="connsiteX88" fmla="*/ 3818821 w 15513261"/>
              <a:gd name="connsiteY88" fmla="*/ 8779862 h 11088533"/>
              <a:gd name="connsiteX89" fmla="*/ 3705005 w 15513261"/>
              <a:gd name="connsiteY89" fmla="*/ 8779862 h 11088533"/>
              <a:gd name="connsiteX90" fmla="*/ 3623452 w 15513261"/>
              <a:gd name="connsiteY90" fmla="*/ 8779862 h 11088533"/>
              <a:gd name="connsiteX91" fmla="*/ 3571155 w 15513261"/>
              <a:gd name="connsiteY91" fmla="*/ 8779862 h 11088533"/>
              <a:gd name="connsiteX92" fmla="*/ 3568785 w 15513261"/>
              <a:gd name="connsiteY92" fmla="*/ 8779862 h 11088533"/>
              <a:gd name="connsiteX93" fmla="*/ 3535625 w 15513261"/>
              <a:gd name="connsiteY93" fmla="*/ 8779862 h 11088533"/>
              <a:gd name="connsiteX94" fmla="*/ 3518599 w 15513261"/>
              <a:gd name="connsiteY94" fmla="*/ 8779862 h 11088533"/>
              <a:gd name="connsiteX95" fmla="*/ 3511428 w 15513261"/>
              <a:gd name="connsiteY95" fmla="*/ 8779862 h 11088533"/>
              <a:gd name="connsiteX96" fmla="*/ 3298152 w 15513261"/>
              <a:gd name="connsiteY96" fmla="*/ 8779862 h 11088533"/>
              <a:gd name="connsiteX97" fmla="*/ 839008 w 15513261"/>
              <a:gd name="connsiteY97" fmla="*/ 8779862 h 11088533"/>
              <a:gd name="connsiteX98" fmla="*/ 2 w 15513261"/>
              <a:gd name="connsiteY98" fmla="*/ 7945701 h 11088533"/>
              <a:gd name="connsiteX99" fmla="*/ 2 w 15513261"/>
              <a:gd name="connsiteY99" fmla="*/ 7820068 h 11088533"/>
              <a:gd name="connsiteX100" fmla="*/ 839008 w 15513261"/>
              <a:gd name="connsiteY100" fmla="*/ 6985907 h 11088533"/>
              <a:gd name="connsiteX101" fmla="*/ 838937 w 15513261"/>
              <a:gd name="connsiteY101" fmla="*/ 4672245 h 11088533"/>
              <a:gd name="connsiteX102" fmla="*/ 4958313 w 15513261"/>
              <a:gd name="connsiteY102" fmla="*/ 4672245 h 11088533"/>
              <a:gd name="connsiteX103" fmla="*/ 5748563 w 15513261"/>
              <a:gd name="connsiteY103" fmla="*/ 4672245 h 11088533"/>
              <a:gd name="connsiteX104" fmla="*/ 7905948 w 15513261"/>
              <a:gd name="connsiteY104" fmla="*/ 4672245 h 11088533"/>
              <a:gd name="connsiteX105" fmla="*/ 9867938 w 15513261"/>
              <a:gd name="connsiteY105" fmla="*/ 4672245 h 11088533"/>
              <a:gd name="connsiteX106" fmla="*/ 12815576 w 15513261"/>
              <a:gd name="connsiteY106" fmla="*/ 4672245 h 11088533"/>
              <a:gd name="connsiteX107" fmla="*/ 13654509 w 15513261"/>
              <a:gd name="connsiteY107" fmla="*/ 5510848 h 11088533"/>
              <a:gd name="connsiteX108" fmla="*/ 13654509 w 15513261"/>
              <a:gd name="connsiteY108" fmla="*/ 5632024 h 11088533"/>
              <a:gd name="connsiteX109" fmla="*/ 12815576 w 15513261"/>
              <a:gd name="connsiteY109" fmla="*/ 6471193 h 11088533"/>
              <a:gd name="connsiteX110" fmla="*/ 9977198 w 15513261"/>
              <a:gd name="connsiteY110" fmla="*/ 6471193 h 11088533"/>
              <a:gd name="connsiteX111" fmla="*/ 9867938 w 15513261"/>
              <a:gd name="connsiteY111" fmla="*/ 6471193 h 11088533"/>
              <a:gd name="connsiteX112" fmla="*/ 9728928 w 15513261"/>
              <a:gd name="connsiteY112" fmla="*/ 6471193 h 11088533"/>
              <a:gd name="connsiteX113" fmla="*/ 9501337 w 15513261"/>
              <a:gd name="connsiteY113" fmla="*/ 6471193 h 11088533"/>
              <a:gd name="connsiteX114" fmla="*/ 9421895 w 15513261"/>
              <a:gd name="connsiteY114" fmla="*/ 6471193 h 11088533"/>
              <a:gd name="connsiteX115" fmla="*/ 9293523 w 15513261"/>
              <a:gd name="connsiteY115" fmla="*/ 6471193 h 11088533"/>
              <a:gd name="connsiteX116" fmla="*/ 9104587 w 15513261"/>
              <a:gd name="connsiteY116" fmla="*/ 6471193 h 11088533"/>
              <a:gd name="connsiteX117" fmla="*/ 9003720 w 15513261"/>
              <a:gd name="connsiteY117" fmla="*/ 6471193 h 11088533"/>
              <a:gd name="connsiteX118" fmla="*/ 8933632 w 15513261"/>
              <a:gd name="connsiteY118" fmla="*/ 6471193 h 11088533"/>
              <a:gd name="connsiteX119" fmla="*/ 8642062 w 15513261"/>
              <a:gd name="connsiteY119" fmla="*/ 6471193 h 11088533"/>
              <a:gd name="connsiteX120" fmla="*/ 8612514 w 15513261"/>
              <a:gd name="connsiteY120" fmla="*/ 6471193 h 11088533"/>
              <a:gd name="connsiteX121" fmla="*/ 8519652 w 15513261"/>
              <a:gd name="connsiteY121" fmla="*/ 6471193 h 11088533"/>
              <a:gd name="connsiteX122" fmla="*/ 8317082 w 15513261"/>
              <a:gd name="connsiteY122" fmla="*/ 6471193 h 11088533"/>
              <a:gd name="connsiteX123" fmla="*/ 8247378 w 15513261"/>
              <a:gd name="connsiteY123" fmla="*/ 6471193 h 11088533"/>
              <a:gd name="connsiteX124" fmla="*/ 8164854 w 15513261"/>
              <a:gd name="connsiteY124" fmla="*/ 6471193 h 11088533"/>
              <a:gd name="connsiteX125" fmla="*/ 7915538 w 15513261"/>
              <a:gd name="connsiteY125" fmla="*/ 6471193 h 11088533"/>
              <a:gd name="connsiteX126" fmla="*/ 7907414 w 15513261"/>
              <a:gd name="connsiteY126" fmla="*/ 6471193 h 11088533"/>
              <a:gd name="connsiteX127" fmla="*/ 7907146 w 15513261"/>
              <a:gd name="connsiteY127" fmla="*/ 6471193 h 11088533"/>
              <a:gd name="connsiteX128" fmla="*/ 7905948 w 15513261"/>
              <a:gd name="connsiteY128" fmla="*/ 6471193 h 11088533"/>
              <a:gd name="connsiteX129" fmla="*/ 7591725 w 15513261"/>
              <a:gd name="connsiteY129" fmla="*/ 6471193 h 11088533"/>
              <a:gd name="connsiteX130" fmla="*/ 5832123 w 15513261"/>
              <a:gd name="connsiteY130" fmla="*/ 6471193 h 11088533"/>
              <a:gd name="connsiteX131" fmla="*/ 5748563 w 15513261"/>
              <a:gd name="connsiteY131" fmla="*/ 6471193 h 11088533"/>
              <a:gd name="connsiteX132" fmla="*/ 5694429 w 15513261"/>
              <a:gd name="connsiteY132" fmla="*/ 6471193 h 11088533"/>
              <a:gd name="connsiteX133" fmla="*/ 5572017 w 15513261"/>
              <a:gd name="connsiteY133" fmla="*/ 6471193 h 11088533"/>
              <a:gd name="connsiteX134" fmla="*/ 5463989 w 15513261"/>
              <a:gd name="connsiteY134" fmla="*/ 6471193 h 11088533"/>
              <a:gd name="connsiteX135" fmla="*/ 5369448 w 15513261"/>
              <a:gd name="connsiteY135" fmla="*/ 6471193 h 11088533"/>
              <a:gd name="connsiteX136" fmla="*/ 5302520 w 15513261"/>
              <a:gd name="connsiteY136" fmla="*/ 6471193 h 11088533"/>
              <a:gd name="connsiteX137" fmla="*/ 5217220 w 15513261"/>
              <a:gd name="connsiteY137" fmla="*/ 6471193 h 11088533"/>
              <a:gd name="connsiteX138" fmla="*/ 5108144 w 15513261"/>
              <a:gd name="connsiteY138" fmla="*/ 6471193 h 11088533"/>
              <a:gd name="connsiteX139" fmla="*/ 5035026 w 15513261"/>
              <a:gd name="connsiteY139" fmla="*/ 6471193 h 11088533"/>
              <a:gd name="connsiteX140" fmla="*/ 4990677 w 15513261"/>
              <a:gd name="connsiteY140" fmla="*/ 6471193 h 11088533"/>
              <a:gd name="connsiteX141" fmla="*/ 4967903 w 15513261"/>
              <a:gd name="connsiteY141" fmla="*/ 6471193 h 11088533"/>
              <a:gd name="connsiteX142" fmla="*/ 4959513 w 15513261"/>
              <a:gd name="connsiteY142" fmla="*/ 6471193 h 11088533"/>
              <a:gd name="connsiteX143" fmla="*/ 4958313 w 15513261"/>
              <a:gd name="connsiteY143" fmla="*/ 6471193 h 11088533"/>
              <a:gd name="connsiteX144" fmla="*/ 4884344 w 15513261"/>
              <a:gd name="connsiteY144" fmla="*/ 6471193 h 11088533"/>
              <a:gd name="connsiteX145" fmla="*/ 838937 w 15513261"/>
              <a:gd name="connsiteY145" fmla="*/ 6471193 h 11088533"/>
              <a:gd name="connsiteX146" fmla="*/ 3 w 15513261"/>
              <a:gd name="connsiteY146" fmla="*/ 5632024 h 11088533"/>
              <a:gd name="connsiteX147" fmla="*/ 3 w 15513261"/>
              <a:gd name="connsiteY147" fmla="*/ 5510848 h 11088533"/>
              <a:gd name="connsiteX148" fmla="*/ 838937 w 15513261"/>
              <a:gd name="connsiteY148" fmla="*/ 4672245 h 11088533"/>
              <a:gd name="connsiteX149" fmla="*/ 838971 w 15513261"/>
              <a:gd name="connsiteY149" fmla="*/ 2361079 h 11088533"/>
              <a:gd name="connsiteX150" fmla="*/ 6539358 w 15513261"/>
              <a:gd name="connsiteY150" fmla="*/ 2361080 h 11088533"/>
              <a:gd name="connsiteX151" fmla="*/ 8974470 w 15513261"/>
              <a:gd name="connsiteY151" fmla="*/ 2361080 h 11088533"/>
              <a:gd name="connsiteX152" fmla="*/ 14674859 w 15513261"/>
              <a:gd name="connsiteY152" fmla="*/ 2361080 h 11088533"/>
              <a:gd name="connsiteX153" fmla="*/ 15513261 w 15513261"/>
              <a:gd name="connsiteY153" fmla="*/ 3194978 h 11088533"/>
              <a:gd name="connsiteX154" fmla="*/ 15513261 w 15513261"/>
              <a:gd name="connsiteY154" fmla="*/ 3320572 h 11088533"/>
              <a:gd name="connsiteX155" fmla="*/ 14674859 w 15513261"/>
              <a:gd name="connsiteY155" fmla="*/ 4155037 h 11088533"/>
              <a:gd name="connsiteX156" fmla="*/ 9182998 w 15513261"/>
              <a:gd name="connsiteY156" fmla="*/ 4155037 h 11088533"/>
              <a:gd name="connsiteX157" fmla="*/ 8974470 w 15513261"/>
              <a:gd name="connsiteY157" fmla="*/ 4155037 h 11088533"/>
              <a:gd name="connsiteX158" fmla="*/ 8838638 w 15513261"/>
              <a:gd name="connsiteY158" fmla="*/ 4155037 h 11088533"/>
              <a:gd name="connsiteX159" fmla="*/ 8242280 w 15513261"/>
              <a:gd name="connsiteY159" fmla="*/ 4155037 h 11088533"/>
              <a:gd name="connsiteX160" fmla="*/ 8235352 w 15513261"/>
              <a:gd name="connsiteY160" fmla="*/ 4155037 h 11088533"/>
              <a:gd name="connsiteX161" fmla="*/ 7987300 w 15513261"/>
              <a:gd name="connsiteY161" fmla="*/ 4155037 h 11088533"/>
              <a:gd name="connsiteX162" fmla="*/ 7556297 w 15513261"/>
              <a:gd name="connsiteY162" fmla="*/ 4155037 h 11088533"/>
              <a:gd name="connsiteX163" fmla="*/ 7542417 w 15513261"/>
              <a:gd name="connsiteY163" fmla="*/ 4155037 h 11088533"/>
              <a:gd name="connsiteX164" fmla="*/ 7377290 w 15513261"/>
              <a:gd name="connsiteY164" fmla="*/ 4155037 h 11088533"/>
              <a:gd name="connsiteX165" fmla="*/ 6968380 w 15513261"/>
              <a:gd name="connsiteY165" fmla="*/ 4155037 h 11088533"/>
              <a:gd name="connsiteX166" fmla="*/ 6894169 w 15513261"/>
              <a:gd name="connsiteY166" fmla="*/ 4155037 h 11088533"/>
              <a:gd name="connsiteX167" fmla="*/ 6869815 w 15513261"/>
              <a:gd name="connsiteY167" fmla="*/ 4155037 h 11088533"/>
              <a:gd name="connsiteX168" fmla="*/ 6539358 w 15513261"/>
              <a:gd name="connsiteY168" fmla="*/ 4155037 h 11088533"/>
              <a:gd name="connsiteX169" fmla="*/ 6289120 w 15513261"/>
              <a:gd name="connsiteY169" fmla="*/ 4155037 h 11088533"/>
              <a:gd name="connsiteX170" fmla="*/ 838969 w 15513261"/>
              <a:gd name="connsiteY170" fmla="*/ 4155037 h 11088533"/>
              <a:gd name="connsiteX171" fmla="*/ 2 w 15513261"/>
              <a:gd name="connsiteY171" fmla="*/ 3320572 h 11088533"/>
              <a:gd name="connsiteX172" fmla="*/ 2 w 15513261"/>
              <a:gd name="connsiteY172" fmla="*/ 3194978 h 11088533"/>
              <a:gd name="connsiteX173" fmla="*/ 838971 w 15513261"/>
              <a:gd name="connsiteY173" fmla="*/ 2361079 h 11088533"/>
              <a:gd name="connsiteX174" fmla="*/ 839006 w 15513261"/>
              <a:gd name="connsiteY174" fmla="*/ 0 h 11088533"/>
              <a:gd name="connsiteX175" fmla="*/ 4133034 w 15513261"/>
              <a:gd name="connsiteY175" fmla="*/ 0 h 11088533"/>
              <a:gd name="connsiteX176" fmla="*/ 4133037 w 15513261"/>
              <a:gd name="connsiteY176" fmla="*/ 0 h 11088533"/>
              <a:gd name="connsiteX177" fmla="*/ 7095930 w 15513261"/>
              <a:gd name="connsiteY177" fmla="*/ 0 h 11088533"/>
              <a:gd name="connsiteX178" fmla="*/ 7095933 w 15513261"/>
              <a:gd name="connsiteY178" fmla="*/ 0 h 11088533"/>
              <a:gd name="connsiteX179" fmla="*/ 10766724 w 15513261"/>
              <a:gd name="connsiteY179" fmla="*/ 0 h 11088533"/>
              <a:gd name="connsiteX180" fmla="*/ 11601201 w 15513261"/>
              <a:gd name="connsiteY180" fmla="*/ 838905 h 11088533"/>
              <a:gd name="connsiteX181" fmla="*/ 11601201 w 15513261"/>
              <a:gd name="connsiteY181" fmla="*/ 964570 h 11088533"/>
              <a:gd name="connsiteX182" fmla="*/ 10766724 w 15513261"/>
              <a:gd name="connsiteY182" fmla="*/ 1798948 h 11088533"/>
              <a:gd name="connsiteX183" fmla="*/ 7864302 w 15513261"/>
              <a:gd name="connsiteY183" fmla="*/ 1798948 h 11088533"/>
              <a:gd name="connsiteX184" fmla="*/ 7803836 w 15513261"/>
              <a:gd name="connsiteY184" fmla="*/ 1798948 h 11088533"/>
              <a:gd name="connsiteX185" fmla="*/ 7803830 w 15513261"/>
              <a:gd name="connsiteY185" fmla="*/ 1798948 h 11088533"/>
              <a:gd name="connsiteX186" fmla="*/ 4511117 w 15513261"/>
              <a:gd name="connsiteY186" fmla="*/ 1798948 h 11088533"/>
              <a:gd name="connsiteX187" fmla="*/ 4509807 w 15513261"/>
              <a:gd name="connsiteY187" fmla="*/ 1798948 h 11088533"/>
              <a:gd name="connsiteX188" fmla="*/ 4509800 w 15513261"/>
              <a:gd name="connsiteY188" fmla="*/ 1798948 h 11088533"/>
              <a:gd name="connsiteX189" fmla="*/ 839006 w 15513261"/>
              <a:gd name="connsiteY189" fmla="*/ 1798948 h 11088533"/>
              <a:gd name="connsiteX190" fmla="*/ 0 w 15513261"/>
              <a:gd name="connsiteY190" fmla="*/ 964570 h 11088533"/>
              <a:gd name="connsiteX191" fmla="*/ 0 w 15513261"/>
              <a:gd name="connsiteY191" fmla="*/ 838905 h 11088533"/>
              <a:gd name="connsiteX192" fmla="*/ 839006 w 15513261"/>
              <a:gd name="connsiteY192" fmla="*/ 0 h 1108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5513261" h="11088533">
                <a:moveTo>
                  <a:pt x="838825" y="9289584"/>
                </a:moveTo>
                <a:lnTo>
                  <a:pt x="3269261" y="9289584"/>
                </a:lnTo>
                <a:lnTo>
                  <a:pt x="3296004" y="9290944"/>
                </a:lnTo>
                <a:lnTo>
                  <a:pt x="3322766" y="9289584"/>
                </a:lnTo>
                <a:lnTo>
                  <a:pt x="5065781" y="9289584"/>
                </a:lnTo>
                <a:lnTo>
                  <a:pt x="5753201" y="9289584"/>
                </a:lnTo>
                <a:lnTo>
                  <a:pt x="7095748" y="9289584"/>
                </a:lnTo>
                <a:lnTo>
                  <a:pt x="7496217" y="9289584"/>
                </a:lnTo>
                <a:lnTo>
                  <a:pt x="9393868" y="9289584"/>
                </a:lnTo>
                <a:lnTo>
                  <a:pt x="9526184" y="9289584"/>
                </a:lnTo>
                <a:lnTo>
                  <a:pt x="11824304" y="9289584"/>
                </a:lnTo>
                <a:cubicBezTo>
                  <a:pt x="12286166" y="9289584"/>
                  <a:pt x="12658600" y="9666582"/>
                  <a:pt x="12658600" y="10128489"/>
                </a:cubicBezTo>
                <a:cubicBezTo>
                  <a:pt x="12658600" y="10250192"/>
                  <a:pt x="12658600" y="10250192"/>
                  <a:pt x="12658600" y="10250192"/>
                </a:cubicBezTo>
                <a:cubicBezTo>
                  <a:pt x="12658600" y="10711534"/>
                  <a:pt x="12286166" y="11088533"/>
                  <a:pt x="11824304" y="11088533"/>
                </a:cubicBezTo>
                <a:cubicBezTo>
                  <a:pt x="10457184" y="11088533"/>
                  <a:pt x="9859070" y="11088533"/>
                  <a:pt x="9597394" y="11088533"/>
                </a:cubicBezTo>
                <a:lnTo>
                  <a:pt x="9526184" y="11088533"/>
                </a:lnTo>
                <a:lnTo>
                  <a:pt x="9522036" y="11088533"/>
                </a:lnTo>
                <a:cubicBezTo>
                  <a:pt x="9393868" y="11088533"/>
                  <a:pt x="9393868" y="11088533"/>
                  <a:pt x="9393868" y="11088533"/>
                </a:cubicBezTo>
                <a:lnTo>
                  <a:pt x="9305376" y="11088533"/>
                </a:lnTo>
                <a:cubicBezTo>
                  <a:pt x="8378758" y="11088533"/>
                  <a:pt x="7840721" y="11088533"/>
                  <a:pt x="7528313" y="11088533"/>
                </a:cubicBezTo>
                <a:lnTo>
                  <a:pt x="7496217" y="11088533"/>
                </a:lnTo>
                <a:lnTo>
                  <a:pt x="7399553" y="11088533"/>
                </a:lnTo>
                <a:lnTo>
                  <a:pt x="7299274" y="11088533"/>
                </a:lnTo>
                <a:lnTo>
                  <a:pt x="7223916" y="11088533"/>
                </a:lnTo>
                <a:lnTo>
                  <a:pt x="7222381" y="11088533"/>
                </a:lnTo>
                <a:lnTo>
                  <a:pt x="7169920" y="11088533"/>
                </a:lnTo>
                <a:lnTo>
                  <a:pt x="7133724" y="11088533"/>
                </a:lnTo>
                <a:lnTo>
                  <a:pt x="7111769" y="11088533"/>
                </a:lnTo>
                <a:lnTo>
                  <a:pt x="7100496" y="11088533"/>
                </a:lnTo>
                <a:lnTo>
                  <a:pt x="7095748" y="11088533"/>
                </a:lnTo>
                <a:lnTo>
                  <a:pt x="6969927" y="11088533"/>
                </a:lnTo>
                <a:cubicBezTo>
                  <a:pt x="6485823" y="11088533"/>
                  <a:pt x="6124795" y="11088533"/>
                  <a:pt x="5855554" y="11088533"/>
                </a:cubicBezTo>
                <a:lnTo>
                  <a:pt x="5753201" y="11088533"/>
                </a:lnTo>
                <a:lnTo>
                  <a:pt x="5659149" y="11088533"/>
                </a:lnTo>
                <a:lnTo>
                  <a:pt x="5532395" y="11088533"/>
                </a:lnTo>
                <a:lnTo>
                  <a:pt x="5498347" y="11088533"/>
                </a:lnTo>
                <a:lnTo>
                  <a:pt x="5369585" y="11088533"/>
                </a:lnTo>
                <a:lnTo>
                  <a:pt x="5325382" y="11088533"/>
                </a:lnTo>
                <a:lnTo>
                  <a:pt x="5269307" y="11088533"/>
                </a:lnTo>
                <a:lnTo>
                  <a:pt x="5193949" y="11088533"/>
                </a:lnTo>
                <a:lnTo>
                  <a:pt x="5139952" y="11088533"/>
                </a:lnTo>
                <a:lnTo>
                  <a:pt x="5131722" y="11088533"/>
                </a:lnTo>
                <a:lnTo>
                  <a:pt x="5103757" y="11088533"/>
                </a:lnTo>
                <a:lnTo>
                  <a:pt x="5081803" y="11088533"/>
                </a:lnTo>
                <a:lnTo>
                  <a:pt x="5070529" y="11088533"/>
                </a:lnTo>
                <a:lnTo>
                  <a:pt x="5065781" y="11088533"/>
                </a:lnTo>
                <a:lnTo>
                  <a:pt x="4950967" y="11088533"/>
                </a:lnTo>
                <a:cubicBezTo>
                  <a:pt x="3322766" y="11088533"/>
                  <a:pt x="3322766" y="11088533"/>
                  <a:pt x="3322766" y="11088533"/>
                </a:cubicBezTo>
                <a:lnTo>
                  <a:pt x="3296004" y="11087172"/>
                </a:lnTo>
                <a:lnTo>
                  <a:pt x="3269261" y="11088533"/>
                </a:lnTo>
                <a:cubicBezTo>
                  <a:pt x="838825" y="11088533"/>
                  <a:pt x="838825" y="11088533"/>
                  <a:pt x="838825" y="11088533"/>
                </a:cubicBezTo>
                <a:cubicBezTo>
                  <a:pt x="376964" y="11088533"/>
                  <a:pt x="2" y="10711534"/>
                  <a:pt x="2" y="10250192"/>
                </a:cubicBezTo>
                <a:cubicBezTo>
                  <a:pt x="2" y="10128489"/>
                  <a:pt x="2" y="10128489"/>
                  <a:pt x="2" y="10128489"/>
                </a:cubicBezTo>
                <a:cubicBezTo>
                  <a:pt x="2" y="9666582"/>
                  <a:pt x="376964" y="9289584"/>
                  <a:pt x="838825" y="9289584"/>
                </a:cubicBezTo>
                <a:close/>
                <a:moveTo>
                  <a:pt x="839008" y="6985907"/>
                </a:moveTo>
                <a:lnTo>
                  <a:pt x="3511428" y="6985907"/>
                </a:lnTo>
                <a:lnTo>
                  <a:pt x="4509802" y="6985907"/>
                </a:lnTo>
                <a:lnTo>
                  <a:pt x="6101272" y="6985907"/>
                </a:lnTo>
                <a:lnTo>
                  <a:pt x="7182223" y="6985907"/>
                </a:lnTo>
                <a:lnTo>
                  <a:pt x="9772064" y="6985907"/>
                </a:lnTo>
                <a:cubicBezTo>
                  <a:pt x="10233460" y="6985907"/>
                  <a:pt x="10606539" y="7358280"/>
                  <a:pt x="10606539" y="7820068"/>
                </a:cubicBezTo>
                <a:cubicBezTo>
                  <a:pt x="10606539" y="7945701"/>
                  <a:pt x="10606539" y="7945701"/>
                  <a:pt x="10606539" y="7945701"/>
                </a:cubicBezTo>
                <a:cubicBezTo>
                  <a:pt x="10606539" y="8403528"/>
                  <a:pt x="10233460" y="8779862"/>
                  <a:pt x="9772064" y="8779862"/>
                </a:cubicBezTo>
                <a:cubicBezTo>
                  <a:pt x="8624940" y="8779862"/>
                  <a:pt x="7836294" y="8779862"/>
                  <a:pt x="7294100" y="8779862"/>
                </a:cubicBezTo>
                <a:lnTo>
                  <a:pt x="7182223" y="8779862"/>
                </a:lnTo>
                <a:lnTo>
                  <a:pt x="7138723" y="8779862"/>
                </a:lnTo>
                <a:lnTo>
                  <a:pt x="6997462" y="8779862"/>
                </a:lnTo>
                <a:lnTo>
                  <a:pt x="6869642" y="8779862"/>
                </a:lnTo>
                <a:lnTo>
                  <a:pt x="6754593" y="8779862"/>
                </a:lnTo>
                <a:lnTo>
                  <a:pt x="6729076" y="8779862"/>
                </a:lnTo>
                <a:lnTo>
                  <a:pt x="6560121" y="8779862"/>
                </a:lnTo>
                <a:lnTo>
                  <a:pt x="6408665" y="8779862"/>
                </a:lnTo>
                <a:lnTo>
                  <a:pt x="6314845" y="8779862"/>
                </a:lnTo>
                <a:lnTo>
                  <a:pt x="6294849" y="8779862"/>
                </a:lnTo>
                <a:lnTo>
                  <a:pt x="6213295" y="8779862"/>
                </a:lnTo>
                <a:lnTo>
                  <a:pt x="6158628" y="8779862"/>
                </a:lnTo>
                <a:lnTo>
                  <a:pt x="6125469" y="8779862"/>
                </a:lnTo>
                <a:lnTo>
                  <a:pt x="6108441" y="8779862"/>
                </a:lnTo>
                <a:lnTo>
                  <a:pt x="6101272" y="8779862"/>
                </a:lnTo>
                <a:lnTo>
                  <a:pt x="5937785" y="8779862"/>
                </a:lnTo>
                <a:cubicBezTo>
                  <a:pt x="5339357" y="8779862"/>
                  <a:pt x="4888522" y="8779862"/>
                  <a:pt x="4548880" y="8779862"/>
                </a:cubicBezTo>
                <a:lnTo>
                  <a:pt x="4509802" y="8779862"/>
                </a:lnTo>
                <a:lnTo>
                  <a:pt x="4407618" y="8779862"/>
                </a:lnTo>
                <a:lnTo>
                  <a:pt x="4279800" y="8779862"/>
                </a:lnTo>
                <a:lnTo>
                  <a:pt x="4176308" y="8779862"/>
                </a:lnTo>
                <a:lnTo>
                  <a:pt x="4164752" y="8779862"/>
                </a:lnTo>
                <a:lnTo>
                  <a:pt x="3970278" y="8779862"/>
                </a:lnTo>
                <a:lnTo>
                  <a:pt x="3863649" y="8779862"/>
                </a:lnTo>
                <a:lnTo>
                  <a:pt x="3818821" y="8779862"/>
                </a:lnTo>
                <a:lnTo>
                  <a:pt x="3705005" y="8779862"/>
                </a:lnTo>
                <a:lnTo>
                  <a:pt x="3623452" y="8779862"/>
                </a:lnTo>
                <a:lnTo>
                  <a:pt x="3571155" y="8779862"/>
                </a:lnTo>
                <a:lnTo>
                  <a:pt x="3568785" y="8779862"/>
                </a:lnTo>
                <a:lnTo>
                  <a:pt x="3535625" y="8779862"/>
                </a:lnTo>
                <a:lnTo>
                  <a:pt x="3518599" y="8779862"/>
                </a:lnTo>
                <a:lnTo>
                  <a:pt x="3511428" y="8779862"/>
                </a:lnTo>
                <a:lnTo>
                  <a:pt x="3298152" y="8779862"/>
                </a:lnTo>
                <a:cubicBezTo>
                  <a:pt x="839008" y="8779862"/>
                  <a:pt x="839008" y="8779862"/>
                  <a:pt x="839008" y="8779862"/>
                </a:cubicBezTo>
                <a:cubicBezTo>
                  <a:pt x="377045" y="8779862"/>
                  <a:pt x="2" y="8403528"/>
                  <a:pt x="2" y="7945701"/>
                </a:cubicBezTo>
                <a:cubicBezTo>
                  <a:pt x="2" y="7820068"/>
                  <a:pt x="2" y="7820068"/>
                  <a:pt x="2" y="7820068"/>
                </a:cubicBezTo>
                <a:cubicBezTo>
                  <a:pt x="2" y="7358280"/>
                  <a:pt x="377045" y="6985907"/>
                  <a:pt x="839008" y="6985907"/>
                </a:cubicBezTo>
                <a:close/>
                <a:moveTo>
                  <a:pt x="838937" y="4672245"/>
                </a:moveTo>
                <a:lnTo>
                  <a:pt x="4958313" y="4672245"/>
                </a:lnTo>
                <a:lnTo>
                  <a:pt x="5748563" y="4672245"/>
                </a:lnTo>
                <a:lnTo>
                  <a:pt x="7905948" y="4672245"/>
                </a:lnTo>
                <a:lnTo>
                  <a:pt x="9867938" y="4672245"/>
                </a:lnTo>
                <a:lnTo>
                  <a:pt x="12815576" y="4672245"/>
                </a:lnTo>
                <a:cubicBezTo>
                  <a:pt x="13277499" y="4672245"/>
                  <a:pt x="13654509" y="5048796"/>
                  <a:pt x="13654509" y="5510848"/>
                </a:cubicBezTo>
                <a:cubicBezTo>
                  <a:pt x="13654509" y="5632024"/>
                  <a:pt x="13654509" y="5632024"/>
                  <a:pt x="13654509" y="5632024"/>
                </a:cubicBezTo>
                <a:cubicBezTo>
                  <a:pt x="13654509" y="6094077"/>
                  <a:pt x="13277499" y="6471193"/>
                  <a:pt x="12815576" y="6471193"/>
                </a:cubicBezTo>
                <a:cubicBezTo>
                  <a:pt x="11588169" y="6471193"/>
                  <a:pt x="10667613" y="6471193"/>
                  <a:pt x="9977198" y="6471193"/>
                </a:cubicBezTo>
                <a:lnTo>
                  <a:pt x="9867938" y="6471193"/>
                </a:lnTo>
                <a:lnTo>
                  <a:pt x="9728928" y="6471193"/>
                </a:lnTo>
                <a:cubicBezTo>
                  <a:pt x="9649670" y="6471193"/>
                  <a:pt x="9573856" y="6471193"/>
                  <a:pt x="9501337" y="6471193"/>
                </a:cubicBezTo>
                <a:lnTo>
                  <a:pt x="9421895" y="6471193"/>
                </a:lnTo>
                <a:lnTo>
                  <a:pt x="9293523" y="6471193"/>
                </a:lnTo>
                <a:cubicBezTo>
                  <a:pt x="9227448" y="6471193"/>
                  <a:pt x="9164520" y="6471193"/>
                  <a:pt x="9104587" y="6471193"/>
                </a:cubicBezTo>
                <a:lnTo>
                  <a:pt x="9003720" y="6471193"/>
                </a:lnTo>
                <a:lnTo>
                  <a:pt x="8933632" y="6471193"/>
                </a:lnTo>
                <a:cubicBezTo>
                  <a:pt x="8825454" y="6471193"/>
                  <a:pt x="8728664" y="6471193"/>
                  <a:pt x="8642062" y="6471193"/>
                </a:cubicBezTo>
                <a:lnTo>
                  <a:pt x="8612514" y="6471193"/>
                </a:lnTo>
                <a:lnTo>
                  <a:pt x="8519652" y="6471193"/>
                </a:lnTo>
                <a:cubicBezTo>
                  <a:pt x="8442938" y="6471193"/>
                  <a:pt x="8375814" y="6471193"/>
                  <a:pt x="8317082" y="6471193"/>
                </a:cubicBezTo>
                <a:lnTo>
                  <a:pt x="8247378" y="6471193"/>
                </a:lnTo>
                <a:lnTo>
                  <a:pt x="8164854" y="6471193"/>
                </a:lnTo>
                <a:cubicBezTo>
                  <a:pt x="7992250" y="6471193"/>
                  <a:pt x="7934716" y="6471193"/>
                  <a:pt x="7915538" y="6471193"/>
                </a:cubicBezTo>
                <a:lnTo>
                  <a:pt x="7907414" y="6471193"/>
                </a:lnTo>
                <a:lnTo>
                  <a:pt x="7907146" y="6471193"/>
                </a:lnTo>
                <a:cubicBezTo>
                  <a:pt x="7905948" y="6471193"/>
                  <a:pt x="7905948" y="6471193"/>
                  <a:pt x="7905948" y="6471193"/>
                </a:cubicBezTo>
                <a:lnTo>
                  <a:pt x="7591725" y="6471193"/>
                </a:lnTo>
                <a:cubicBezTo>
                  <a:pt x="6781445" y="6471193"/>
                  <a:pt x="6220480" y="6471193"/>
                  <a:pt x="5832123" y="6471193"/>
                </a:cubicBezTo>
                <a:lnTo>
                  <a:pt x="5748563" y="6471193"/>
                </a:lnTo>
                <a:lnTo>
                  <a:pt x="5694429" y="6471193"/>
                </a:lnTo>
                <a:lnTo>
                  <a:pt x="5572017" y="6471193"/>
                </a:lnTo>
                <a:lnTo>
                  <a:pt x="5463989" y="6471193"/>
                </a:lnTo>
                <a:lnTo>
                  <a:pt x="5369448" y="6471193"/>
                </a:lnTo>
                <a:lnTo>
                  <a:pt x="5302520" y="6471193"/>
                </a:lnTo>
                <a:lnTo>
                  <a:pt x="5217220" y="6471193"/>
                </a:lnTo>
                <a:lnTo>
                  <a:pt x="5108144" y="6471193"/>
                </a:lnTo>
                <a:lnTo>
                  <a:pt x="5035026" y="6471193"/>
                </a:lnTo>
                <a:lnTo>
                  <a:pt x="4990677" y="6471193"/>
                </a:lnTo>
                <a:lnTo>
                  <a:pt x="4967903" y="6471193"/>
                </a:lnTo>
                <a:lnTo>
                  <a:pt x="4959513" y="6471193"/>
                </a:lnTo>
                <a:lnTo>
                  <a:pt x="4958313" y="6471193"/>
                </a:lnTo>
                <a:lnTo>
                  <a:pt x="4884344" y="6471193"/>
                </a:lnTo>
                <a:cubicBezTo>
                  <a:pt x="838937" y="6471193"/>
                  <a:pt x="838937" y="6471193"/>
                  <a:pt x="838937" y="6471193"/>
                </a:cubicBezTo>
                <a:cubicBezTo>
                  <a:pt x="377013" y="6471193"/>
                  <a:pt x="3" y="6094077"/>
                  <a:pt x="3" y="5632024"/>
                </a:cubicBezTo>
                <a:cubicBezTo>
                  <a:pt x="3" y="5510848"/>
                  <a:pt x="3" y="5510848"/>
                  <a:pt x="3" y="5510848"/>
                </a:cubicBezTo>
                <a:cubicBezTo>
                  <a:pt x="3" y="5048796"/>
                  <a:pt x="377013" y="4672245"/>
                  <a:pt x="838937" y="4672245"/>
                </a:cubicBezTo>
                <a:close/>
                <a:moveTo>
                  <a:pt x="838971" y="2361079"/>
                </a:moveTo>
                <a:lnTo>
                  <a:pt x="6539358" y="2361080"/>
                </a:lnTo>
                <a:lnTo>
                  <a:pt x="8974470" y="2361080"/>
                </a:lnTo>
                <a:lnTo>
                  <a:pt x="14674859" y="2361080"/>
                </a:lnTo>
                <a:cubicBezTo>
                  <a:pt x="15136235" y="2361080"/>
                  <a:pt x="15513261" y="2733336"/>
                  <a:pt x="15513261" y="3194978"/>
                </a:cubicBezTo>
                <a:cubicBezTo>
                  <a:pt x="15513261" y="3320572"/>
                  <a:pt x="15513261" y="3320572"/>
                  <a:pt x="15513261" y="3320572"/>
                </a:cubicBezTo>
                <a:cubicBezTo>
                  <a:pt x="15513261" y="3778254"/>
                  <a:pt x="15136235" y="4155037"/>
                  <a:pt x="14674859" y="4155037"/>
                </a:cubicBezTo>
                <a:cubicBezTo>
                  <a:pt x="12132513" y="4155037"/>
                  <a:pt x="10384651" y="4155037"/>
                  <a:pt x="9182998" y="4155037"/>
                </a:cubicBezTo>
                <a:lnTo>
                  <a:pt x="8974470" y="4155037"/>
                </a:lnTo>
                <a:lnTo>
                  <a:pt x="8838638" y="4155037"/>
                </a:lnTo>
                <a:cubicBezTo>
                  <a:pt x="8619660" y="4155037"/>
                  <a:pt x="8421536" y="4155037"/>
                  <a:pt x="8242280" y="4155037"/>
                </a:cubicBezTo>
                <a:lnTo>
                  <a:pt x="8235352" y="4155037"/>
                </a:lnTo>
                <a:lnTo>
                  <a:pt x="7987300" y="4155037"/>
                </a:lnTo>
                <a:cubicBezTo>
                  <a:pt x="7826418" y="4155037"/>
                  <a:pt x="7683415" y="4155037"/>
                  <a:pt x="7556297" y="4155037"/>
                </a:cubicBezTo>
                <a:lnTo>
                  <a:pt x="7542417" y="4155037"/>
                </a:lnTo>
                <a:lnTo>
                  <a:pt x="7377290" y="4155037"/>
                </a:lnTo>
                <a:cubicBezTo>
                  <a:pt x="7209704" y="4155037"/>
                  <a:pt x="7075634" y="4155037"/>
                  <a:pt x="6968380" y="4155037"/>
                </a:cubicBezTo>
                <a:lnTo>
                  <a:pt x="6894169" y="4155037"/>
                </a:lnTo>
                <a:lnTo>
                  <a:pt x="6869815" y="4155037"/>
                </a:lnTo>
                <a:cubicBezTo>
                  <a:pt x="6539358" y="4155037"/>
                  <a:pt x="6539358" y="4155037"/>
                  <a:pt x="6539358" y="4155037"/>
                </a:cubicBezTo>
                <a:lnTo>
                  <a:pt x="6289120" y="4155037"/>
                </a:lnTo>
                <a:cubicBezTo>
                  <a:pt x="838969" y="4155037"/>
                  <a:pt x="838969" y="4155037"/>
                  <a:pt x="838969" y="4155037"/>
                </a:cubicBezTo>
                <a:cubicBezTo>
                  <a:pt x="377029" y="4155037"/>
                  <a:pt x="2" y="3778254"/>
                  <a:pt x="2" y="3320572"/>
                </a:cubicBezTo>
                <a:cubicBezTo>
                  <a:pt x="2" y="3194978"/>
                  <a:pt x="2" y="3194978"/>
                  <a:pt x="2" y="3194978"/>
                </a:cubicBezTo>
                <a:cubicBezTo>
                  <a:pt x="2" y="2733336"/>
                  <a:pt x="377029" y="2361079"/>
                  <a:pt x="838971" y="2361079"/>
                </a:cubicBezTo>
                <a:close/>
                <a:moveTo>
                  <a:pt x="839006" y="0"/>
                </a:moveTo>
                <a:lnTo>
                  <a:pt x="4133034" y="0"/>
                </a:lnTo>
                <a:lnTo>
                  <a:pt x="4133037" y="0"/>
                </a:lnTo>
                <a:lnTo>
                  <a:pt x="7095930" y="0"/>
                </a:lnTo>
                <a:lnTo>
                  <a:pt x="7095933" y="0"/>
                </a:lnTo>
                <a:lnTo>
                  <a:pt x="10766724" y="0"/>
                </a:lnTo>
                <a:cubicBezTo>
                  <a:pt x="11228121" y="0"/>
                  <a:pt x="11601201" y="376998"/>
                  <a:pt x="11601201" y="838905"/>
                </a:cubicBezTo>
                <a:cubicBezTo>
                  <a:pt x="11601201" y="964570"/>
                  <a:pt x="11601201" y="964570"/>
                  <a:pt x="11601201" y="964570"/>
                </a:cubicBezTo>
                <a:cubicBezTo>
                  <a:pt x="11601201" y="1422516"/>
                  <a:pt x="11228121" y="1798948"/>
                  <a:pt x="10766724" y="1798948"/>
                </a:cubicBezTo>
                <a:cubicBezTo>
                  <a:pt x="9275466" y="1798948"/>
                  <a:pt x="8390030" y="1798948"/>
                  <a:pt x="7864302" y="1798948"/>
                </a:cubicBezTo>
                <a:lnTo>
                  <a:pt x="7803836" y="1798948"/>
                </a:lnTo>
                <a:lnTo>
                  <a:pt x="7803830" y="1798948"/>
                </a:lnTo>
                <a:cubicBezTo>
                  <a:pt x="5853720" y="1798948"/>
                  <a:pt x="4939607" y="1798948"/>
                  <a:pt x="4511117" y="1798948"/>
                </a:cubicBezTo>
                <a:lnTo>
                  <a:pt x="4509807" y="1798948"/>
                </a:lnTo>
                <a:lnTo>
                  <a:pt x="4509800" y="1798948"/>
                </a:lnTo>
                <a:cubicBezTo>
                  <a:pt x="839006" y="1798948"/>
                  <a:pt x="839006" y="1798948"/>
                  <a:pt x="839006" y="1798948"/>
                </a:cubicBezTo>
                <a:cubicBezTo>
                  <a:pt x="377045" y="1798948"/>
                  <a:pt x="0" y="1422516"/>
                  <a:pt x="0" y="964570"/>
                </a:cubicBezTo>
                <a:cubicBezTo>
                  <a:pt x="0" y="838905"/>
                  <a:pt x="0" y="838905"/>
                  <a:pt x="0" y="838905"/>
                </a:cubicBezTo>
                <a:cubicBezTo>
                  <a:pt x="0" y="376998"/>
                  <a:pt x="377045" y="0"/>
                  <a:pt x="839006"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262502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10296904" y="2830076"/>
            <a:ext cx="3790191" cy="3787775"/>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135258729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60636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2780760" y="4356101"/>
            <a:ext cx="18814909" cy="5067299"/>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37477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c Mockup">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607122" y="3400947"/>
            <a:ext cx="7235533" cy="435358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363487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Phone Layout 2">
    <p:spTree>
      <p:nvGrpSpPr>
        <p:cNvPr id="1" name=""/>
        <p:cNvGrpSpPr/>
        <p:nvPr/>
      </p:nvGrpSpPr>
      <p:grpSpPr>
        <a:xfrm>
          <a:off x="0" y="0"/>
          <a:ext cx="0" cy="0"/>
          <a:chOff x="0" y="0"/>
          <a:chExt cx="0" cy="0"/>
        </a:xfrm>
      </p:grpSpPr>
      <p:sp>
        <p:nvSpPr>
          <p:cNvPr id="6" name="Picture Placeholder 16"/>
          <p:cNvSpPr>
            <a:spLocks noGrp="1"/>
          </p:cNvSpPr>
          <p:nvPr>
            <p:ph type="pic" sz="quarter" idx="14"/>
          </p:nvPr>
        </p:nvSpPr>
        <p:spPr>
          <a:xfrm>
            <a:off x="6812229" y="4315792"/>
            <a:ext cx="3771007" cy="6690427"/>
          </a:xfrm>
          <a:prstGeom prst="rect">
            <a:avLst/>
          </a:prstGeom>
          <a:noFill/>
        </p:spPr>
        <p:txBody>
          <a:bodyPr vert="horz" anchor="t"/>
          <a:lstStyle>
            <a:lvl1pPr>
              <a:defRPr sz="2400">
                <a:solidFill>
                  <a:srgbClr val="FFFFFF"/>
                </a:solidFill>
              </a:defRPr>
            </a:lvl1pPr>
          </a:lstStyle>
          <a:p>
            <a:endParaRPr lang="en-US" dirty="0" smtClean="0"/>
          </a:p>
        </p:txBody>
      </p:sp>
      <p:sp>
        <p:nvSpPr>
          <p:cNvPr id="7" name="Picture Placeholder 16"/>
          <p:cNvSpPr>
            <a:spLocks noGrp="1"/>
          </p:cNvSpPr>
          <p:nvPr>
            <p:ph type="pic" sz="quarter" idx="15"/>
          </p:nvPr>
        </p:nvSpPr>
        <p:spPr>
          <a:xfrm>
            <a:off x="2088763" y="4315792"/>
            <a:ext cx="3771007" cy="6690427"/>
          </a:xfrm>
          <a:prstGeom prst="rect">
            <a:avLst/>
          </a:prstGeom>
          <a:noFill/>
        </p:spPr>
        <p:txBody>
          <a:bodyPr vert="horz" anchor="t"/>
          <a:lstStyle>
            <a:lvl1pPr>
              <a:defRPr sz="2400">
                <a:solidFill>
                  <a:srgbClr val="FFFFFF"/>
                </a:solidFill>
              </a:defRPr>
            </a:lvl1pPr>
          </a:lstStyle>
          <a:p>
            <a:endParaRPr lang="en-US" dirty="0" smtClean="0"/>
          </a:p>
        </p:txBody>
      </p:sp>
    </p:spTree>
    <p:extLst>
      <p:ext uri="{BB962C8B-B14F-4D97-AF65-F5344CB8AC3E}">
        <p14:creationId xmlns:p14="http://schemas.microsoft.com/office/powerpoint/2010/main" val="356396489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12432341" y="3457611"/>
            <a:ext cx="9950803" cy="7900412"/>
          </a:xfrm>
          <a:prstGeom prst="rect">
            <a:avLst/>
          </a:prstGeom>
        </p:spPr>
        <p:txBody>
          <a:bodyPr>
            <a:normAutofit/>
          </a:bodyPr>
          <a:lstStyle>
            <a:lvl1pPr>
              <a:defRPr sz="2800"/>
            </a:lvl1pPr>
          </a:lstStyle>
          <a:p>
            <a:endParaRPr lang="en-US" dirty="0"/>
          </a:p>
        </p:txBody>
      </p:sp>
    </p:spTree>
    <p:extLst>
      <p:ext uri="{BB962C8B-B14F-4D97-AF65-F5344CB8AC3E}">
        <p14:creationId xmlns:p14="http://schemas.microsoft.com/office/powerpoint/2010/main" val="8505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Phone Layout 3">
    <p:spTree>
      <p:nvGrpSpPr>
        <p:cNvPr id="1" name=""/>
        <p:cNvGrpSpPr/>
        <p:nvPr/>
      </p:nvGrpSpPr>
      <p:grpSpPr>
        <a:xfrm>
          <a:off x="0" y="0"/>
          <a:ext cx="0" cy="0"/>
          <a:chOff x="0" y="0"/>
          <a:chExt cx="0" cy="0"/>
        </a:xfrm>
      </p:grpSpPr>
      <p:sp>
        <p:nvSpPr>
          <p:cNvPr id="12" name="Picture Placeholder 16"/>
          <p:cNvSpPr>
            <a:spLocks noGrp="1"/>
          </p:cNvSpPr>
          <p:nvPr>
            <p:ph type="pic" sz="quarter" idx="15"/>
          </p:nvPr>
        </p:nvSpPr>
        <p:spPr>
          <a:xfrm rot="20683560">
            <a:off x="11608216" y="5993625"/>
            <a:ext cx="4087449" cy="5485775"/>
          </a:xfrm>
          <a:prstGeom prst="rect">
            <a:avLst/>
          </a:prstGeom>
          <a:noFill/>
        </p:spPr>
        <p:txBody>
          <a:bodyPr vert="horz" anchor="t"/>
          <a:lstStyle>
            <a:lvl1pPr>
              <a:defRPr sz="2400">
                <a:solidFill>
                  <a:srgbClr val="FFFFFF"/>
                </a:solidFill>
              </a:defRPr>
            </a:lvl1pPr>
          </a:lstStyle>
          <a:p>
            <a:endParaRPr lang="en-US" dirty="0" smtClean="0"/>
          </a:p>
        </p:txBody>
      </p:sp>
      <p:sp>
        <p:nvSpPr>
          <p:cNvPr id="13" name="Picture Placeholder 16"/>
          <p:cNvSpPr>
            <a:spLocks noGrp="1"/>
          </p:cNvSpPr>
          <p:nvPr>
            <p:ph type="pic" sz="quarter" idx="16"/>
          </p:nvPr>
        </p:nvSpPr>
        <p:spPr>
          <a:xfrm rot="20683560">
            <a:off x="15851217" y="2540877"/>
            <a:ext cx="4087449" cy="5485775"/>
          </a:xfrm>
          <a:prstGeom prst="rect">
            <a:avLst/>
          </a:prstGeom>
          <a:noFill/>
        </p:spPr>
        <p:txBody>
          <a:bodyPr vert="horz" anchor="t"/>
          <a:lstStyle>
            <a:lvl1pPr>
              <a:defRPr sz="2400">
                <a:solidFill>
                  <a:srgbClr val="FFFFFF"/>
                </a:solidFill>
              </a:defRPr>
            </a:lvl1pPr>
          </a:lstStyle>
          <a:p>
            <a:endParaRPr lang="en-US" dirty="0" smtClean="0"/>
          </a:p>
        </p:txBody>
      </p:sp>
      <p:sp>
        <p:nvSpPr>
          <p:cNvPr id="14" name="Picture Placeholder 16"/>
          <p:cNvSpPr>
            <a:spLocks noGrp="1"/>
          </p:cNvSpPr>
          <p:nvPr>
            <p:ph type="pic" sz="quarter" idx="17"/>
          </p:nvPr>
        </p:nvSpPr>
        <p:spPr>
          <a:xfrm rot="20683560">
            <a:off x="20145640" y="-1050341"/>
            <a:ext cx="4087449" cy="5485775"/>
          </a:xfrm>
          <a:prstGeom prst="rect">
            <a:avLst/>
          </a:prstGeom>
          <a:noFill/>
        </p:spPr>
        <p:txBody>
          <a:bodyPr vert="horz" anchor="t"/>
          <a:lstStyle>
            <a:lvl1pPr>
              <a:defRPr sz="2400">
                <a:solidFill>
                  <a:srgbClr val="FFFFFF"/>
                </a:solidFill>
              </a:defRPr>
            </a:lvl1pPr>
          </a:lstStyle>
          <a:p>
            <a:endParaRPr lang="en-US" dirty="0" smtClean="0"/>
          </a:p>
        </p:txBody>
      </p:sp>
      <p:sp>
        <p:nvSpPr>
          <p:cNvPr id="15" name="Picture Placeholder 16"/>
          <p:cNvSpPr>
            <a:spLocks noGrp="1"/>
          </p:cNvSpPr>
          <p:nvPr>
            <p:ph type="pic" sz="quarter" idx="18"/>
          </p:nvPr>
        </p:nvSpPr>
        <p:spPr>
          <a:xfrm rot="20683560">
            <a:off x="17734526" y="9435873"/>
            <a:ext cx="4087449" cy="5485775"/>
          </a:xfrm>
          <a:prstGeom prst="rect">
            <a:avLst/>
          </a:prstGeom>
          <a:noFill/>
        </p:spPr>
        <p:txBody>
          <a:bodyPr vert="horz" anchor="t"/>
          <a:lstStyle>
            <a:lvl1pPr>
              <a:defRPr sz="2400">
                <a:solidFill>
                  <a:srgbClr val="FFFFFF"/>
                </a:solidFill>
              </a:defRPr>
            </a:lvl1pPr>
          </a:lstStyle>
          <a:p>
            <a:endParaRPr lang="en-US" dirty="0" smtClean="0"/>
          </a:p>
        </p:txBody>
      </p:sp>
      <p:sp>
        <p:nvSpPr>
          <p:cNvPr id="16" name="Picture Placeholder 16"/>
          <p:cNvSpPr>
            <a:spLocks noGrp="1"/>
          </p:cNvSpPr>
          <p:nvPr>
            <p:ph type="pic" sz="quarter" idx="19"/>
          </p:nvPr>
        </p:nvSpPr>
        <p:spPr>
          <a:xfrm rot="20683560">
            <a:off x="22044673" y="5844654"/>
            <a:ext cx="4087449" cy="5485775"/>
          </a:xfrm>
          <a:prstGeom prst="rect">
            <a:avLst/>
          </a:prstGeom>
          <a:noFill/>
        </p:spPr>
        <p:txBody>
          <a:bodyPr vert="horz" anchor="t"/>
          <a:lstStyle>
            <a:lvl1pPr>
              <a:defRPr sz="2400">
                <a:solidFill>
                  <a:srgbClr val="FFFFFF"/>
                </a:solidFill>
              </a:defRPr>
            </a:lvl1pPr>
          </a:lstStyle>
          <a:p>
            <a:endParaRPr lang="en-US" dirty="0" smtClean="0"/>
          </a:p>
        </p:txBody>
      </p:sp>
    </p:spTree>
    <p:extLst>
      <p:ext uri="{BB962C8B-B14F-4D97-AF65-F5344CB8AC3E}">
        <p14:creationId xmlns:p14="http://schemas.microsoft.com/office/powerpoint/2010/main" val="217927335"/>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1828324" y="7387225"/>
            <a:ext cx="9290139" cy="4221102"/>
          </a:xfrm>
          <a:effectLst/>
        </p:spPr>
        <p:txBody>
          <a:bodyPr>
            <a:normAutofit/>
          </a:bodyPr>
          <a:lstStyle>
            <a:lvl1pPr marL="0" indent="0">
              <a:buNone/>
              <a:defRPr sz="28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7221109" y="3587561"/>
            <a:ext cx="9587179" cy="3698590"/>
          </a:xfrm>
          <a:effectLst/>
        </p:spPr>
        <p:txBody>
          <a:bodyPr>
            <a:normAutofit/>
          </a:bodyPr>
          <a:lstStyle>
            <a:lvl1pPr marL="0" indent="0">
              <a:buNone/>
              <a:defRPr sz="28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11215769" y="7387225"/>
            <a:ext cx="5592519" cy="4221102"/>
          </a:xfrm>
          <a:effectLst/>
        </p:spPr>
        <p:txBody>
          <a:bodyPr>
            <a:normAutofit/>
          </a:bodyPr>
          <a:lstStyle>
            <a:lvl1pPr marL="0" indent="0">
              <a:buNone/>
              <a:defRPr sz="28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16905594" y="7387225"/>
            <a:ext cx="5643729" cy="4221102"/>
          </a:xfrm>
          <a:effectLst/>
        </p:spPr>
        <p:txBody>
          <a:bodyPr>
            <a:normAutofit/>
          </a:bodyPr>
          <a:lstStyle>
            <a:lvl1pPr marL="0" indent="0">
              <a:buNone/>
              <a:defRPr sz="28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16905593" y="3587561"/>
            <a:ext cx="5643729" cy="3698590"/>
          </a:xfrm>
          <a:effectLst/>
        </p:spPr>
        <p:txBody>
          <a:bodyPr>
            <a:normAutofit/>
          </a:bodyPr>
          <a:lstStyle>
            <a:lvl1pPr marL="0" indent="0">
              <a:buNone/>
              <a:defRPr sz="28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1828324" y="3587561"/>
            <a:ext cx="5269875" cy="3698590"/>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1583664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Oval 17"/>
          <p:cNvSpPr>
            <a:spLocks noChangeAspect="1"/>
          </p:cNvSpPr>
          <p:nvPr userDrawn="1"/>
        </p:nvSpPr>
        <p:spPr>
          <a:xfrm>
            <a:off x="23011909" y="726168"/>
            <a:ext cx="844153" cy="84437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Roboto Light"/>
            </a:endParaRPr>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userDrawn="1"/>
        </p:nvSpPr>
        <p:spPr>
          <a:xfrm>
            <a:off x="23033378" y="819678"/>
            <a:ext cx="792450" cy="615517"/>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Calibri Light"/>
                <a:cs typeface="Calibri Light"/>
              </a:rPr>
              <a:pPr algn="ctr"/>
              <a:t>‹#›</a:t>
            </a:fld>
            <a:endParaRPr lang="id-ID" sz="2800" dirty="0">
              <a:solidFill>
                <a:schemeClr val="bg1"/>
              </a:solidFill>
              <a:latin typeface="Calibri Light"/>
              <a:cs typeface="Calibri Light"/>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25" r:id="rId2"/>
    <p:sldLayoutId id="2147483757" r:id="rId3"/>
    <p:sldLayoutId id="2147483781" r:id="rId4"/>
    <p:sldLayoutId id="2147483811" r:id="rId5"/>
    <p:sldLayoutId id="2147483820" r:id="rId6"/>
    <p:sldLayoutId id="2147483979" r:id="rId7"/>
    <p:sldLayoutId id="2147483931" r:id="rId8"/>
    <p:sldLayoutId id="2147483982" r:id="rId9"/>
    <p:sldLayoutId id="2147483984" r:id="rId10"/>
    <p:sldLayoutId id="2147483988" r:id="rId11"/>
    <p:sldLayoutId id="2147483995" r:id="rId12"/>
    <p:sldLayoutId id="2147483996"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1493979" y="-174836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 name="Line 6"/>
          <p:cNvSpPr>
            <a:spLocks noChangeShapeType="1"/>
          </p:cNvSpPr>
          <p:nvPr/>
        </p:nvSpPr>
        <p:spPr bwMode="auto">
          <a:xfrm>
            <a:off x="1493979" y="-174836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190" name="Freeform 189"/>
          <p:cNvSpPr/>
          <p:nvPr/>
        </p:nvSpPr>
        <p:spPr>
          <a:xfrm flipH="1">
            <a:off x="-55419" y="0"/>
            <a:ext cx="15266811" cy="1371938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Roboto Light" charset="0"/>
            </a:endParaRPr>
          </a:p>
        </p:txBody>
      </p:sp>
      <p:sp>
        <p:nvSpPr>
          <p:cNvPr id="9" name="TextBox 8"/>
          <p:cNvSpPr txBox="1"/>
          <p:nvPr/>
        </p:nvSpPr>
        <p:spPr>
          <a:xfrm>
            <a:off x="1053523" y="3967978"/>
            <a:ext cx="10916804" cy="5780044"/>
          </a:xfrm>
          <a:prstGeom prst="rect">
            <a:avLst/>
          </a:prstGeom>
          <a:noFill/>
        </p:spPr>
        <p:txBody>
          <a:bodyPr wrap="square" rtlCol="0">
            <a:spAutoFit/>
          </a:bodyPr>
          <a:lstStyle/>
          <a:p>
            <a:pPr>
              <a:lnSpc>
                <a:spcPct val="80000"/>
              </a:lnSpc>
            </a:pPr>
            <a:r>
              <a:rPr lang="pl-PL" sz="6600" b="1" dirty="0">
                <a:solidFill>
                  <a:schemeClr val="bg1"/>
                </a:solidFill>
                <a:latin typeface="Roboto Regular" charset="0"/>
                <a:cs typeface="Roboto Regular" charset="0"/>
              </a:rPr>
              <a:t>WEBINARIUM: POROZUMIENIE O PROGRAMIE ZAJĘĆ W RAMACH ERASMUS+ (LEARNING AGREEMENT)</a:t>
            </a:r>
            <a:r>
              <a:rPr lang="pl-PL" sz="6600" b="1" dirty="0" smtClean="0">
                <a:solidFill>
                  <a:schemeClr val="bg1"/>
                </a:solidFill>
                <a:latin typeface="Roboto Regular" charset="0"/>
                <a:cs typeface="Roboto Regular" charset="0"/>
              </a:rPr>
              <a:t/>
            </a:r>
            <a:br>
              <a:rPr lang="pl-PL" sz="6600" b="1" dirty="0" smtClean="0">
                <a:solidFill>
                  <a:schemeClr val="bg1"/>
                </a:solidFill>
                <a:latin typeface="Roboto Regular" charset="0"/>
                <a:cs typeface="Roboto Regular" charset="0"/>
              </a:rPr>
            </a:br>
            <a:r>
              <a:rPr lang="pl-PL" sz="6600" b="1" dirty="0" smtClean="0">
                <a:solidFill>
                  <a:schemeClr val="bg1"/>
                </a:solidFill>
                <a:latin typeface="Roboto Regular" charset="0"/>
                <a:cs typeface="Roboto Regular" charset="0"/>
              </a:rPr>
              <a:t/>
            </a:r>
            <a:br>
              <a:rPr lang="pl-PL" sz="6600" b="1" dirty="0" smtClean="0">
                <a:solidFill>
                  <a:schemeClr val="bg1"/>
                </a:solidFill>
                <a:latin typeface="Roboto Regular" charset="0"/>
                <a:cs typeface="Roboto Regular" charset="0"/>
              </a:rPr>
            </a:br>
            <a:r>
              <a:rPr lang="pl-PL" sz="6600" b="1" dirty="0" smtClean="0">
                <a:solidFill>
                  <a:schemeClr val="bg1"/>
                </a:solidFill>
                <a:latin typeface="Roboto Regular" charset="0"/>
                <a:cs typeface="Roboto Regular" charset="0"/>
              </a:rPr>
              <a:t>01.12.2022</a:t>
            </a:r>
            <a:endParaRPr lang="en-US" sz="6600" b="1" dirty="0">
              <a:solidFill>
                <a:schemeClr val="bg1"/>
              </a:solidFill>
              <a:latin typeface="Roboto Regular" charset="0"/>
              <a:cs typeface="Roboto Regular" charset="0"/>
            </a:endParaRPr>
          </a:p>
        </p:txBody>
      </p:sp>
      <p:sp>
        <p:nvSpPr>
          <p:cNvPr id="11" name="Rectangle 10"/>
          <p:cNvSpPr/>
          <p:nvPr/>
        </p:nvSpPr>
        <p:spPr>
          <a:xfrm>
            <a:off x="601685" y="3133311"/>
            <a:ext cx="141940" cy="84644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600">
              <a:latin typeface="Roboto Light"/>
            </a:endParaRPr>
          </a:p>
        </p:txBody>
      </p:sp>
      <p:pic>
        <p:nvPicPr>
          <p:cNvPr id="13" name="Obraz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1393" y="8285307"/>
            <a:ext cx="9166258" cy="5430694"/>
          </a:xfrm>
          <a:prstGeom prst="rect">
            <a:avLst/>
          </a:prstGeom>
        </p:spPr>
      </p:pic>
    </p:spTree>
    <p:extLst>
      <p:ext uri="{BB962C8B-B14F-4D97-AF65-F5344CB8AC3E}">
        <p14:creationId xmlns:p14="http://schemas.microsoft.com/office/powerpoint/2010/main" val="63329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23878" t="23186" r="22393" b="9476"/>
          <a:stretch/>
        </p:blipFill>
        <p:spPr>
          <a:xfrm>
            <a:off x="265470" y="2713703"/>
            <a:ext cx="14069961" cy="9914277"/>
          </a:xfrm>
          <a:prstGeom prst="rect">
            <a:avLst/>
          </a:prstGeom>
        </p:spPr>
      </p:pic>
      <p:sp>
        <p:nvSpPr>
          <p:cNvPr id="3" name="Prostokąt 2"/>
          <p:cNvSpPr/>
          <p:nvPr/>
        </p:nvSpPr>
        <p:spPr>
          <a:xfrm>
            <a:off x="1035384" y="1166422"/>
            <a:ext cx="12316192"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kontekst edukacyjny</a:t>
            </a:r>
            <a:endParaRPr lang="pl-PL" dirty="0"/>
          </a:p>
        </p:txBody>
      </p:sp>
      <p:sp>
        <p:nvSpPr>
          <p:cNvPr id="4" name="Prostokąt 3"/>
          <p:cNvSpPr/>
          <p:nvPr/>
        </p:nvSpPr>
        <p:spPr>
          <a:xfrm>
            <a:off x="15176656" y="6396335"/>
            <a:ext cx="6236003"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pl-PL" sz="8800" b="1" cap="none" spc="0" dirty="0" smtClean="0">
                <a:ln w="0"/>
                <a:solidFill>
                  <a:schemeClr val="accent1"/>
                </a:solidFill>
                <a:effectLst>
                  <a:outerShdw blurRad="38100" dist="25400" dir="5400000" algn="ctr" rotWithShape="0">
                    <a:srgbClr val="6E747A">
                      <a:alpha val="43000"/>
                    </a:srgbClr>
                  </a:outerShdw>
                </a:effectLst>
              </a:rPr>
              <a:t>ERK = PRK</a:t>
            </a:r>
            <a:endParaRPr lang="pl-PL" sz="8800" b="1" cap="none" spc="0" dirty="0">
              <a:ln w="0"/>
              <a:solidFill>
                <a:schemeClr val="accent1"/>
              </a:solidFill>
              <a:effectLst>
                <a:outerShdw blurRad="38100" dist="25400" dir="5400000" algn="ctr" rotWithShape="0">
                  <a:srgbClr val="6E747A">
                    <a:alpha val="43000"/>
                  </a:srgbClr>
                </a:outerShdw>
              </a:effectLst>
            </a:endParaRPr>
          </a:p>
        </p:txBody>
      </p:sp>
      <p:sp>
        <p:nvSpPr>
          <p:cNvPr id="5" name="Prostokąt 4"/>
          <p:cNvSpPr/>
          <p:nvPr/>
        </p:nvSpPr>
        <p:spPr>
          <a:xfrm>
            <a:off x="1622323" y="6135329"/>
            <a:ext cx="11208774" cy="1707556"/>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18065977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2316192"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kontekst edukacyjny</a:t>
            </a:r>
            <a:endParaRPr lang="pl-PL" dirty="0"/>
          </a:p>
        </p:txBody>
      </p:sp>
      <p:pic>
        <p:nvPicPr>
          <p:cNvPr id="2050" name="Picture 2" descr="Porównanie Struktury Polskiej Ramy Kwalifikacji do Europejskiej Ramy Kwalifikac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84" y="2524431"/>
            <a:ext cx="18833448" cy="939226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737419" y="12919587"/>
            <a:ext cx="13025745" cy="646331"/>
          </a:xfrm>
          <a:prstGeom prst="rect">
            <a:avLst/>
          </a:prstGeom>
          <a:noFill/>
        </p:spPr>
        <p:txBody>
          <a:bodyPr wrap="none" rtlCol="0">
            <a:spAutoFit/>
          </a:bodyPr>
          <a:lstStyle/>
          <a:p>
            <a:r>
              <a:rPr lang="pl-PL" dirty="0" err="1"/>
              <a:t>Źródło:https</a:t>
            </a:r>
            <a:r>
              <a:rPr lang="pl-PL" dirty="0"/>
              <a:t>://kwalifikacje.gov.pl/o-</a:t>
            </a:r>
            <a:r>
              <a:rPr lang="pl-PL" dirty="0" err="1"/>
              <a:t>zsk</a:t>
            </a:r>
            <a:r>
              <a:rPr lang="pl-PL" dirty="0"/>
              <a:t>/polska-rama-kwalifikacji </a:t>
            </a:r>
          </a:p>
        </p:txBody>
      </p:sp>
    </p:spTree>
    <p:extLst>
      <p:ext uri="{BB962C8B-B14F-4D97-AF65-F5344CB8AC3E}">
        <p14:creationId xmlns:p14="http://schemas.microsoft.com/office/powerpoint/2010/main" val="18624266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39034" t="18749" r="18313" b="9073"/>
          <a:stretch/>
        </p:blipFill>
        <p:spPr>
          <a:xfrm>
            <a:off x="4778477" y="0"/>
            <a:ext cx="14394426" cy="13694797"/>
          </a:xfrm>
          <a:prstGeom prst="rect">
            <a:avLst/>
          </a:prstGeom>
        </p:spPr>
      </p:pic>
    </p:spTree>
    <p:extLst>
      <p:ext uri="{BB962C8B-B14F-4D97-AF65-F5344CB8AC3E}">
        <p14:creationId xmlns:p14="http://schemas.microsoft.com/office/powerpoint/2010/main" val="18609312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rotWithShape="1">
          <a:blip r:embed="rId2"/>
          <a:srcRect l="64025" t="28427" r="10905" b="7351"/>
          <a:stretch/>
        </p:blipFill>
        <p:spPr>
          <a:xfrm>
            <a:off x="7580674" y="152400"/>
            <a:ext cx="11828206" cy="17035593"/>
          </a:xfrm>
          <a:prstGeom prst="rect">
            <a:avLst/>
          </a:prstGeom>
        </p:spPr>
      </p:pic>
      <p:pic>
        <p:nvPicPr>
          <p:cNvPr id="4" name="Obraz 3"/>
          <p:cNvPicPr>
            <a:picLocks noChangeAspect="1"/>
          </p:cNvPicPr>
          <p:nvPr/>
        </p:nvPicPr>
        <p:blipFill rotWithShape="1">
          <a:blip r:embed="rId2"/>
          <a:srcRect l="23424" t="28427" r="60664" b="7351"/>
          <a:stretch/>
        </p:blipFill>
        <p:spPr>
          <a:xfrm>
            <a:off x="152400" y="152400"/>
            <a:ext cx="7507315" cy="17035593"/>
          </a:xfrm>
          <a:prstGeom prst="rect">
            <a:avLst/>
          </a:prstGeom>
        </p:spPr>
      </p:pic>
    </p:spTree>
    <p:extLst>
      <p:ext uri="{BB962C8B-B14F-4D97-AF65-F5344CB8AC3E}">
        <p14:creationId xmlns:p14="http://schemas.microsoft.com/office/powerpoint/2010/main" val="23008752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172628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efektu uczenia się</a:t>
            </a:r>
            <a:endParaRPr lang="pl-PL" dirty="0"/>
          </a:p>
        </p:txBody>
      </p:sp>
      <p:pic>
        <p:nvPicPr>
          <p:cNvPr id="2" name="Obraz 1"/>
          <p:cNvPicPr>
            <a:picLocks noChangeAspect="1"/>
          </p:cNvPicPr>
          <p:nvPr/>
        </p:nvPicPr>
        <p:blipFill rotWithShape="1">
          <a:blip r:embed="rId2"/>
          <a:srcRect l="16170" t="23588" r="16045" b="7863"/>
          <a:stretch/>
        </p:blipFill>
        <p:spPr>
          <a:xfrm>
            <a:off x="-1" y="3274139"/>
            <a:ext cx="15045091" cy="8554067"/>
          </a:xfrm>
          <a:prstGeom prst="rect">
            <a:avLst/>
          </a:prstGeom>
        </p:spPr>
      </p:pic>
      <p:sp>
        <p:nvSpPr>
          <p:cNvPr id="4" name="pole tekstowe 3"/>
          <p:cNvSpPr txBox="1"/>
          <p:nvPr/>
        </p:nvSpPr>
        <p:spPr>
          <a:xfrm>
            <a:off x="16164232" y="5427407"/>
            <a:ext cx="6699270" cy="3416320"/>
          </a:xfrm>
          <a:prstGeom prst="rect">
            <a:avLst/>
          </a:prstGeom>
          <a:noFill/>
        </p:spPr>
        <p:txBody>
          <a:bodyPr wrap="none" rtlCol="0">
            <a:spAutoFit/>
          </a:bodyPr>
          <a:lstStyle/>
          <a:p>
            <a:r>
              <a:rPr lang="pl-PL" u="sng" dirty="0" smtClean="0"/>
              <a:t>Efekty uczenia się powinny być</a:t>
            </a:r>
            <a:r>
              <a:rPr lang="pl-PL" dirty="0" smtClean="0"/>
              <a:t>:</a:t>
            </a:r>
          </a:p>
          <a:p>
            <a:pPr marL="571500" indent="-571500">
              <a:buFont typeface="Arial" panose="020B0604020202020204" pitchFamily="34" charset="0"/>
              <a:buChar char="•"/>
            </a:pPr>
            <a:r>
              <a:rPr lang="pl-PL" dirty="0" smtClean="0"/>
              <a:t>Zrozumiałe,</a:t>
            </a:r>
          </a:p>
          <a:p>
            <a:pPr marL="571500" indent="-571500">
              <a:buFont typeface="Arial" panose="020B0604020202020204" pitchFamily="34" charset="0"/>
              <a:buChar char="•"/>
            </a:pPr>
            <a:r>
              <a:rPr lang="pl-PL" dirty="0" smtClean="0"/>
              <a:t>Realne,</a:t>
            </a:r>
          </a:p>
          <a:p>
            <a:pPr marL="571500" indent="-571500">
              <a:buFont typeface="Arial" panose="020B0604020202020204" pitchFamily="34" charset="0"/>
              <a:buChar char="•"/>
            </a:pPr>
            <a:r>
              <a:rPr lang="pl-PL" dirty="0" smtClean="0"/>
              <a:t>Jednoznaczne,</a:t>
            </a:r>
          </a:p>
          <a:p>
            <a:pPr marL="571500" indent="-571500">
              <a:buFont typeface="Arial" panose="020B0604020202020204" pitchFamily="34" charset="0"/>
              <a:buChar char="•"/>
            </a:pPr>
            <a:r>
              <a:rPr lang="pl-PL" dirty="0" smtClean="0"/>
              <a:t>Mierzalne,</a:t>
            </a:r>
          </a:p>
          <a:p>
            <a:pPr marL="571500" indent="-571500">
              <a:buFont typeface="Arial" panose="020B0604020202020204" pitchFamily="34" charset="0"/>
              <a:buChar char="•"/>
            </a:pPr>
            <a:r>
              <a:rPr lang="pl-PL" dirty="0" smtClean="0"/>
              <a:t>Spójne w ramach jednostki.</a:t>
            </a:r>
            <a:endParaRPr lang="pl-PL" dirty="0"/>
          </a:p>
        </p:txBody>
      </p:sp>
      <p:sp>
        <p:nvSpPr>
          <p:cNvPr id="6" name="Prostokąt 5"/>
          <p:cNvSpPr/>
          <p:nvPr/>
        </p:nvSpPr>
        <p:spPr>
          <a:xfrm>
            <a:off x="14744428" y="9837907"/>
            <a:ext cx="9538878" cy="1569660"/>
          </a:xfrm>
          <a:prstGeom prst="rect">
            <a:avLst/>
          </a:prstGeom>
        </p:spPr>
        <p:txBody>
          <a:bodyPr wrap="square">
            <a:spAutoFit/>
          </a:bodyPr>
          <a:lstStyle/>
          <a:p>
            <a:r>
              <a:rPr lang="pl-PL" sz="3200" dirty="0">
                <a:latin typeface="Noto Serif"/>
              </a:rPr>
              <a:t>Rekomendowane jest korzystanie z </a:t>
            </a:r>
            <a:r>
              <a:rPr lang="pl-PL" sz="3200" u="sng" dirty="0">
                <a:latin typeface="Noto Serif"/>
              </a:rPr>
              <a:t>czasowników operacyjnych</a:t>
            </a:r>
            <a:r>
              <a:rPr lang="pl-PL" sz="3200" dirty="0">
                <a:latin typeface="Noto Serif"/>
              </a:rPr>
              <a:t>. Sugeruje się, aby używać jednego czasownika w opisie jednego efektu.</a:t>
            </a:r>
            <a:endParaRPr lang="pl-PL" sz="3200" dirty="0"/>
          </a:p>
        </p:txBody>
      </p:sp>
    </p:spTree>
    <p:extLst>
      <p:ext uri="{BB962C8B-B14F-4D97-AF65-F5344CB8AC3E}">
        <p14:creationId xmlns:p14="http://schemas.microsoft.com/office/powerpoint/2010/main" val="40787696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172628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efektu uczenia się</a:t>
            </a:r>
            <a:endParaRPr lang="pl-PL" dirty="0"/>
          </a:p>
        </p:txBody>
      </p:sp>
      <p:graphicFrame>
        <p:nvGraphicFramePr>
          <p:cNvPr id="5" name="Tabela 4"/>
          <p:cNvGraphicFramePr>
            <a:graphicFrameLocks noGrp="1"/>
          </p:cNvGraphicFramePr>
          <p:nvPr>
            <p:extLst>
              <p:ext uri="{D42A27DB-BD31-4B8C-83A1-F6EECF244321}">
                <p14:modId xmlns:p14="http://schemas.microsoft.com/office/powerpoint/2010/main" val="3331138705"/>
              </p:ext>
            </p:extLst>
          </p:nvPr>
        </p:nvGraphicFramePr>
        <p:xfrm>
          <a:off x="3915457" y="2266653"/>
          <a:ext cx="16251768" cy="4572000"/>
        </p:xfrm>
        <a:graphic>
          <a:graphicData uri="http://schemas.openxmlformats.org/drawingml/2006/table">
            <a:tbl>
              <a:tblPr firstRow="1" bandRow="1">
                <a:tableStyleId>{5C22544A-7EE6-4342-B048-85BDC9FD1C3A}</a:tableStyleId>
              </a:tblPr>
              <a:tblGrid>
                <a:gridCol w="8125884">
                  <a:extLst>
                    <a:ext uri="{9D8B030D-6E8A-4147-A177-3AD203B41FA5}">
                      <a16:colId xmlns:a16="http://schemas.microsoft.com/office/drawing/2014/main" val="2107071053"/>
                    </a:ext>
                  </a:extLst>
                </a:gridCol>
                <a:gridCol w="8125884">
                  <a:extLst>
                    <a:ext uri="{9D8B030D-6E8A-4147-A177-3AD203B41FA5}">
                      <a16:colId xmlns:a16="http://schemas.microsoft.com/office/drawing/2014/main" val="2381434339"/>
                    </a:ext>
                  </a:extLst>
                </a:gridCol>
              </a:tblGrid>
              <a:tr h="370840">
                <a:tc>
                  <a:txBody>
                    <a:bodyPr/>
                    <a:lstStyle/>
                    <a:p>
                      <a:r>
                        <a:rPr lang="pl-PL" dirty="0" smtClean="0"/>
                        <a:t>Czasowniki niezalecane</a:t>
                      </a:r>
                      <a:r>
                        <a:rPr lang="pl-PL" baseline="0" dirty="0" smtClean="0"/>
                        <a:t> (wieloznaczne)</a:t>
                      </a:r>
                      <a:endParaRPr lang="pl-PL" dirty="0"/>
                    </a:p>
                  </a:txBody>
                  <a:tcPr/>
                </a:tc>
                <a:tc>
                  <a:txBody>
                    <a:bodyPr/>
                    <a:lstStyle/>
                    <a:p>
                      <a:r>
                        <a:rPr lang="pl-PL" dirty="0" smtClean="0"/>
                        <a:t>Czasowniki zalecane</a:t>
                      </a:r>
                      <a:endParaRPr lang="pl-PL" dirty="0"/>
                    </a:p>
                  </a:txBody>
                  <a:tcPr/>
                </a:tc>
                <a:extLst>
                  <a:ext uri="{0D108BD9-81ED-4DB2-BD59-A6C34878D82A}">
                    <a16:rowId xmlns:a16="http://schemas.microsoft.com/office/drawing/2014/main" val="1415991208"/>
                  </a:ext>
                </a:extLst>
              </a:tr>
              <a:tr h="370840">
                <a:tc>
                  <a:txBody>
                    <a:bodyPr/>
                    <a:lstStyle/>
                    <a:p>
                      <a:pPr marL="571500" indent="-571500">
                        <a:buFontTx/>
                        <a:buChar char="-"/>
                      </a:pPr>
                      <a:r>
                        <a:rPr lang="pl-PL" baseline="0" dirty="0" smtClean="0"/>
                        <a:t>zna</a:t>
                      </a:r>
                    </a:p>
                    <a:p>
                      <a:pPr marL="571500" indent="-571500">
                        <a:buFontTx/>
                        <a:buChar char="-"/>
                      </a:pPr>
                      <a:r>
                        <a:rPr lang="pl-PL" dirty="0" smtClean="0"/>
                        <a:t>wie</a:t>
                      </a:r>
                    </a:p>
                    <a:p>
                      <a:pPr marL="571500" indent="-571500">
                        <a:buFontTx/>
                        <a:buChar char="-"/>
                      </a:pPr>
                      <a:r>
                        <a:rPr lang="pl-PL" dirty="0" smtClean="0"/>
                        <a:t>rozumie</a:t>
                      </a:r>
                    </a:p>
                    <a:p>
                      <a:pPr marL="571500" indent="-571500">
                        <a:buFontTx/>
                        <a:buChar char="-"/>
                      </a:pPr>
                      <a:endParaRPr lang="pl-PL" dirty="0"/>
                    </a:p>
                  </a:txBody>
                  <a:tcPr/>
                </a:tc>
                <a:tc>
                  <a:txBody>
                    <a:bodyPr/>
                    <a:lstStyle/>
                    <a:p>
                      <a:pPr marL="571500" indent="-571500">
                        <a:buFontTx/>
                        <a:buChar char="-"/>
                      </a:pPr>
                      <a:r>
                        <a:rPr lang="pl-PL" dirty="0" smtClean="0"/>
                        <a:t>wymienia</a:t>
                      </a:r>
                    </a:p>
                    <a:p>
                      <a:pPr marL="571500" indent="-571500">
                        <a:buFontTx/>
                        <a:buChar char="-"/>
                      </a:pPr>
                      <a:r>
                        <a:rPr lang="pl-PL" dirty="0" smtClean="0"/>
                        <a:t>dobiera</a:t>
                      </a:r>
                    </a:p>
                    <a:p>
                      <a:pPr marL="571500" indent="-571500">
                        <a:buFontTx/>
                        <a:buChar char="-"/>
                      </a:pPr>
                      <a:r>
                        <a:rPr lang="pl-PL" dirty="0" smtClean="0"/>
                        <a:t>klasyfikuje</a:t>
                      </a:r>
                    </a:p>
                    <a:p>
                      <a:pPr marL="571500" indent="-571500">
                        <a:buFontTx/>
                        <a:buChar char="-"/>
                      </a:pPr>
                      <a:r>
                        <a:rPr lang="pl-PL" dirty="0" smtClean="0"/>
                        <a:t>opisuje</a:t>
                      </a:r>
                    </a:p>
                    <a:p>
                      <a:pPr marL="571500" indent="-571500">
                        <a:buFontTx/>
                        <a:buChar char="-"/>
                      </a:pPr>
                      <a:r>
                        <a:rPr lang="pl-PL" dirty="0" smtClean="0"/>
                        <a:t>Wymienia</a:t>
                      </a:r>
                    </a:p>
                    <a:p>
                      <a:pPr marL="571500" indent="-571500">
                        <a:buFontTx/>
                        <a:buChar char="-"/>
                      </a:pPr>
                      <a:endParaRPr lang="pl-PL" dirty="0"/>
                    </a:p>
                  </a:txBody>
                  <a:tcPr/>
                </a:tc>
                <a:extLst>
                  <a:ext uri="{0D108BD9-81ED-4DB2-BD59-A6C34878D82A}">
                    <a16:rowId xmlns:a16="http://schemas.microsoft.com/office/drawing/2014/main" val="3092595676"/>
                  </a:ext>
                </a:extLst>
              </a:tr>
            </a:tbl>
          </a:graphicData>
        </a:graphic>
      </p:graphicFrame>
      <p:sp>
        <p:nvSpPr>
          <p:cNvPr id="7" name="pole tekstowe 6"/>
          <p:cNvSpPr txBox="1"/>
          <p:nvPr/>
        </p:nvSpPr>
        <p:spPr>
          <a:xfrm>
            <a:off x="1622323" y="7292553"/>
            <a:ext cx="20146296" cy="3416320"/>
          </a:xfrm>
          <a:prstGeom prst="rect">
            <a:avLst/>
          </a:prstGeom>
          <a:noFill/>
        </p:spPr>
        <p:txBody>
          <a:bodyPr wrap="square" rtlCol="0">
            <a:spAutoFit/>
          </a:bodyPr>
          <a:lstStyle/>
          <a:p>
            <a:r>
              <a:rPr lang="pl-PL" dirty="0" smtClean="0"/>
              <a:t>Warto stosować do zapisu efektów uczenia się również kryteria weryfikacji efektów.</a:t>
            </a:r>
          </a:p>
          <a:p>
            <a:r>
              <a:rPr lang="pl-PL" dirty="0" smtClean="0"/>
              <a:t>Kryteria służą doprecyzowaniu efektów uczenia się i są bardzo ważne w określaniu sposoby pomiaru osiągnięcia danego efektu uczenia się. Zwiększają poziom jednoznacznego zrozumienia LO i pozwalają wskazać właściwą metodę pomiaru.</a:t>
            </a:r>
          </a:p>
          <a:p>
            <a:endParaRPr lang="pl-PL" dirty="0"/>
          </a:p>
          <a:p>
            <a:endParaRPr lang="pl-PL" dirty="0"/>
          </a:p>
        </p:txBody>
      </p:sp>
    </p:spTree>
    <p:extLst>
      <p:ext uri="{BB962C8B-B14F-4D97-AF65-F5344CB8AC3E}">
        <p14:creationId xmlns:p14="http://schemas.microsoft.com/office/powerpoint/2010/main" val="28581136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172628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efektu uczenia się</a:t>
            </a:r>
            <a:endParaRPr lang="pl-PL" dirty="0"/>
          </a:p>
        </p:txBody>
      </p:sp>
      <p:sp>
        <p:nvSpPr>
          <p:cNvPr id="7" name="pole tekstowe 6"/>
          <p:cNvSpPr txBox="1"/>
          <p:nvPr/>
        </p:nvSpPr>
        <p:spPr>
          <a:xfrm>
            <a:off x="1622323" y="2307599"/>
            <a:ext cx="20146296" cy="1754326"/>
          </a:xfrm>
          <a:prstGeom prst="rect">
            <a:avLst/>
          </a:prstGeom>
          <a:noFill/>
        </p:spPr>
        <p:txBody>
          <a:bodyPr wrap="square" rtlCol="0">
            <a:spAutoFit/>
          </a:bodyPr>
          <a:lstStyle/>
          <a:p>
            <a:endParaRPr lang="pl-PL" dirty="0"/>
          </a:p>
          <a:p>
            <a:r>
              <a:rPr lang="pl-PL" dirty="0" smtClean="0"/>
              <a:t>Przykład:</a:t>
            </a:r>
          </a:p>
          <a:p>
            <a:endParaRPr lang="pl-PL" dirty="0"/>
          </a:p>
        </p:txBody>
      </p:sp>
      <p:graphicFrame>
        <p:nvGraphicFramePr>
          <p:cNvPr id="9" name="Tabela 8"/>
          <p:cNvGraphicFramePr>
            <a:graphicFrameLocks noGrp="1"/>
          </p:cNvGraphicFramePr>
          <p:nvPr>
            <p:extLst>
              <p:ext uri="{D42A27DB-BD31-4B8C-83A1-F6EECF244321}">
                <p14:modId xmlns:p14="http://schemas.microsoft.com/office/powerpoint/2010/main" val="3882069538"/>
              </p:ext>
            </p:extLst>
          </p:nvPr>
        </p:nvGraphicFramePr>
        <p:xfrm>
          <a:off x="4151431" y="2856291"/>
          <a:ext cx="17912156" cy="9509760"/>
        </p:xfrm>
        <a:graphic>
          <a:graphicData uri="http://schemas.openxmlformats.org/drawingml/2006/table">
            <a:tbl>
              <a:tblPr firstRow="1" bandRow="1">
                <a:tableStyleId>{5C22544A-7EE6-4342-B048-85BDC9FD1C3A}</a:tableStyleId>
              </a:tblPr>
              <a:tblGrid>
                <a:gridCol w="8956078">
                  <a:extLst>
                    <a:ext uri="{9D8B030D-6E8A-4147-A177-3AD203B41FA5}">
                      <a16:colId xmlns:a16="http://schemas.microsoft.com/office/drawing/2014/main" val="414087189"/>
                    </a:ext>
                  </a:extLst>
                </a:gridCol>
                <a:gridCol w="8956078">
                  <a:extLst>
                    <a:ext uri="{9D8B030D-6E8A-4147-A177-3AD203B41FA5}">
                      <a16:colId xmlns:a16="http://schemas.microsoft.com/office/drawing/2014/main" val="4114028482"/>
                    </a:ext>
                  </a:extLst>
                </a:gridCol>
              </a:tblGrid>
              <a:tr h="370840">
                <a:tc>
                  <a:txBody>
                    <a:bodyPr/>
                    <a:lstStyle/>
                    <a:p>
                      <a:r>
                        <a:rPr lang="pl-PL" dirty="0" smtClean="0"/>
                        <a:t>Przykładowy efekt</a:t>
                      </a:r>
                      <a:r>
                        <a:rPr lang="pl-PL" baseline="0" dirty="0" smtClean="0"/>
                        <a:t> uczenia się</a:t>
                      </a:r>
                      <a:endParaRPr lang="pl-PL" dirty="0"/>
                    </a:p>
                  </a:txBody>
                  <a:tcPr/>
                </a:tc>
                <a:tc>
                  <a:txBody>
                    <a:bodyPr/>
                    <a:lstStyle/>
                    <a:p>
                      <a:r>
                        <a:rPr lang="pl-PL" dirty="0" smtClean="0"/>
                        <a:t>Przykładowe kryteria weryfikacji efektu uczenia się</a:t>
                      </a:r>
                      <a:endParaRPr lang="pl-PL" dirty="0"/>
                    </a:p>
                  </a:txBody>
                  <a:tcPr/>
                </a:tc>
                <a:extLst>
                  <a:ext uri="{0D108BD9-81ED-4DB2-BD59-A6C34878D82A}">
                    <a16:rowId xmlns:a16="http://schemas.microsoft.com/office/drawing/2014/main" val="1011434430"/>
                  </a:ext>
                </a:extLst>
              </a:tr>
              <a:tr h="370840">
                <a:tc>
                  <a:txBody>
                    <a:bodyPr/>
                    <a:lstStyle/>
                    <a:p>
                      <a:r>
                        <a:rPr lang="pl-PL" dirty="0" smtClean="0"/>
                        <a:t>- Rozróżnia części</a:t>
                      </a:r>
                      <a:r>
                        <a:rPr lang="pl-PL" baseline="0" dirty="0" smtClean="0"/>
                        <a:t> maszyn i urządzeń oraz opisuje ich budowę i zastosowanie</a:t>
                      </a:r>
                      <a:endParaRPr lang="pl-PL" dirty="0"/>
                    </a:p>
                  </a:txBody>
                  <a:tcPr/>
                </a:tc>
                <a:tc>
                  <a:txBody>
                    <a:bodyPr/>
                    <a:lstStyle/>
                    <a:p>
                      <a:r>
                        <a:rPr lang="pl-PL" dirty="0" smtClean="0"/>
                        <a:t>1) określa przeznaczenie osi i wałów</a:t>
                      </a:r>
                    </a:p>
                    <a:p>
                      <a:r>
                        <a:rPr lang="pl-PL" dirty="0" smtClean="0"/>
                        <a:t>2) wyjaśnia budowę i przeznaczenie łożysk</a:t>
                      </a:r>
                    </a:p>
                    <a:p>
                      <a:r>
                        <a:rPr lang="pl-PL" dirty="0" smtClean="0"/>
                        <a:t>ślizgowych i tocznych</a:t>
                      </a:r>
                    </a:p>
                    <a:p>
                      <a:r>
                        <a:rPr lang="pl-PL" dirty="0" smtClean="0"/>
                        <a:t>3) wyjaśnia budowę i zasadę działania sprzęgieł i hamulców</a:t>
                      </a:r>
                    </a:p>
                    <a:p>
                      <a:r>
                        <a:rPr lang="pl-PL" dirty="0" smtClean="0"/>
                        <a:t>4) rozróżnia rodzaje przekładni mechanicznych</a:t>
                      </a:r>
                    </a:p>
                    <a:p>
                      <a:r>
                        <a:rPr lang="pl-PL" dirty="0" smtClean="0"/>
                        <a:t>5) wyjaśnia budowę i zasadę działania oraz przeznaczenie przekładni mechanicznych</a:t>
                      </a:r>
                    </a:p>
                    <a:p>
                      <a:r>
                        <a:rPr lang="pl-PL" dirty="0" smtClean="0"/>
                        <a:t>6) wyjaśnia budowę i zasadę działania mechanizmów ruchu postępowego i obrotowego</a:t>
                      </a:r>
                    </a:p>
                    <a:p>
                      <a:r>
                        <a:rPr lang="pl-PL" dirty="0" smtClean="0"/>
                        <a:t>7) rozpoznaje objawy zużycia części maszyn i urządzeń</a:t>
                      </a:r>
                      <a:endParaRPr lang="pl-PL" dirty="0"/>
                    </a:p>
                  </a:txBody>
                  <a:tcPr/>
                </a:tc>
                <a:extLst>
                  <a:ext uri="{0D108BD9-81ED-4DB2-BD59-A6C34878D82A}">
                    <a16:rowId xmlns:a16="http://schemas.microsoft.com/office/drawing/2014/main" val="2312599149"/>
                  </a:ext>
                </a:extLst>
              </a:tr>
            </a:tbl>
          </a:graphicData>
        </a:graphic>
      </p:graphicFrame>
      <p:sp>
        <p:nvSpPr>
          <p:cNvPr id="2" name="pole tekstowe 1"/>
          <p:cNvSpPr txBox="1"/>
          <p:nvPr/>
        </p:nvSpPr>
        <p:spPr>
          <a:xfrm>
            <a:off x="383456" y="12949082"/>
            <a:ext cx="17574042" cy="646331"/>
          </a:xfrm>
          <a:prstGeom prst="rect">
            <a:avLst/>
          </a:prstGeom>
          <a:noFill/>
        </p:spPr>
        <p:txBody>
          <a:bodyPr wrap="none" rtlCol="0">
            <a:spAutoFit/>
          </a:bodyPr>
          <a:lstStyle/>
          <a:p>
            <a:r>
              <a:rPr lang="pl-PL" dirty="0" smtClean="0"/>
              <a:t>Źródło: PPKZ dla zawodu mechanik pojazdów samochodowych – podstawa 2019 rok</a:t>
            </a:r>
            <a:endParaRPr lang="pl-PL" dirty="0"/>
          </a:p>
        </p:txBody>
      </p:sp>
    </p:spTree>
    <p:extLst>
      <p:ext uri="{BB962C8B-B14F-4D97-AF65-F5344CB8AC3E}">
        <p14:creationId xmlns:p14="http://schemas.microsoft.com/office/powerpoint/2010/main" val="1571658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172628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efektu uczenia się</a:t>
            </a:r>
            <a:endParaRPr lang="pl-PL" dirty="0"/>
          </a:p>
        </p:txBody>
      </p:sp>
      <p:sp>
        <p:nvSpPr>
          <p:cNvPr id="7" name="pole tekstowe 6"/>
          <p:cNvSpPr txBox="1"/>
          <p:nvPr/>
        </p:nvSpPr>
        <p:spPr>
          <a:xfrm>
            <a:off x="1622323" y="3457972"/>
            <a:ext cx="20146296" cy="8032968"/>
          </a:xfrm>
          <a:prstGeom prst="rect">
            <a:avLst/>
          </a:prstGeom>
          <a:noFill/>
        </p:spPr>
        <p:txBody>
          <a:bodyPr wrap="square" rtlCol="0">
            <a:spAutoFit/>
          </a:bodyPr>
          <a:lstStyle/>
          <a:p>
            <a:r>
              <a:rPr lang="pl-PL" sz="4800" b="1" dirty="0" smtClean="0"/>
              <a:t>WAŻNE:</a:t>
            </a:r>
          </a:p>
          <a:p>
            <a:endParaRPr lang="pl-PL" dirty="0"/>
          </a:p>
          <a:p>
            <a:r>
              <a:rPr lang="pl-PL" sz="4800" u="sng" dirty="0" smtClean="0"/>
              <a:t>Na poziomie opisu efektów uczenia się oraz ewentualnego rozwinięcia efektów o kryteria weryfikacji należy bezwzględnie ustalić z partnerem przyjmującym możliwości kadrowe oraz technologiczne i techniczne realizacji efektów uczenia się oraz kryteriów weryfikacji w miejscu odbywania mobilności przez </a:t>
            </a:r>
            <a:r>
              <a:rPr lang="pl-PL" sz="4800" u="sng" dirty="0" err="1" smtClean="0"/>
              <a:t>uczestnów</a:t>
            </a:r>
            <a:r>
              <a:rPr lang="pl-PL" sz="4800" u="sng" dirty="0" smtClean="0"/>
              <a:t>.</a:t>
            </a:r>
          </a:p>
          <a:p>
            <a:endParaRPr lang="pl-PL" sz="4800" u="sng" dirty="0"/>
          </a:p>
          <a:p>
            <a:endParaRPr lang="pl-PL" sz="4800" u="sng" dirty="0" smtClean="0"/>
          </a:p>
          <a:p>
            <a:r>
              <a:rPr lang="pl-PL" sz="4800" u="sng" dirty="0" smtClean="0"/>
              <a:t>Np. realizacja mobilności dla technika pojazdów samochodowych w serwisie wyspecjalizowanym w naprawie skrzyń automatycznych.</a:t>
            </a:r>
            <a:endParaRPr lang="pl-PL" sz="4800" u="sng" dirty="0"/>
          </a:p>
        </p:txBody>
      </p:sp>
    </p:spTree>
    <p:extLst>
      <p:ext uri="{BB962C8B-B14F-4D97-AF65-F5344CB8AC3E}">
        <p14:creationId xmlns:p14="http://schemas.microsoft.com/office/powerpoint/2010/main" val="11880384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2983041"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program zajęć i zadania</a:t>
            </a:r>
            <a:endParaRPr lang="pl-PL" dirty="0"/>
          </a:p>
        </p:txBody>
      </p:sp>
      <p:pic>
        <p:nvPicPr>
          <p:cNvPr id="2" name="Obraz 1"/>
          <p:cNvPicPr>
            <a:picLocks noChangeAspect="1"/>
          </p:cNvPicPr>
          <p:nvPr/>
        </p:nvPicPr>
        <p:blipFill rotWithShape="1">
          <a:blip r:embed="rId2"/>
          <a:srcRect l="15943" t="23588" r="14686" b="11492"/>
          <a:stretch/>
        </p:blipFill>
        <p:spPr>
          <a:xfrm>
            <a:off x="353961" y="2920181"/>
            <a:ext cx="16314095" cy="8583562"/>
          </a:xfrm>
          <a:prstGeom prst="rect">
            <a:avLst/>
          </a:prstGeom>
        </p:spPr>
      </p:pic>
      <p:sp>
        <p:nvSpPr>
          <p:cNvPr id="4" name="pole tekstowe 3"/>
          <p:cNvSpPr txBox="1"/>
          <p:nvPr/>
        </p:nvSpPr>
        <p:spPr>
          <a:xfrm>
            <a:off x="16311716" y="5780801"/>
            <a:ext cx="7344697" cy="4524315"/>
          </a:xfrm>
          <a:prstGeom prst="rect">
            <a:avLst/>
          </a:prstGeom>
          <a:noFill/>
        </p:spPr>
        <p:txBody>
          <a:bodyPr wrap="square" rtlCol="0">
            <a:spAutoFit/>
          </a:bodyPr>
          <a:lstStyle/>
          <a:p>
            <a:r>
              <a:rPr lang="pl-PL" dirty="0" smtClean="0"/>
              <a:t>Zajęcia / zadania / aktywności powinny być spójne z zakładanymi efektami kształcenia oraz jeśli zostały dookreślone kryteriami weryfikacji efektów uczenia się.</a:t>
            </a:r>
          </a:p>
          <a:p>
            <a:endParaRPr lang="pl-PL" dirty="0"/>
          </a:p>
          <a:p>
            <a:r>
              <a:rPr lang="pl-PL" dirty="0" smtClean="0"/>
              <a:t>Ta część może zostać zastąpiona programem nauczania.</a:t>
            </a:r>
            <a:endParaRPr lang="pl-PL" dirty="0"/>
          </a:p>
        </p:txBody>
      </p:sp>
    </p:spTree>
    <p:extLst>
      <p:ext uri="{BB962C8B-B14F-4D97-AF65-F5344CB8AC3E}">
        <p14:creationId xmlns:p14="http://schemas.microsoft.com/office/powerpoint/2010/main" val="5432251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960023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monitoring, mentoring i wsparcie w trakcie mobilności</a:t>
            </a:r>
            <a:endParaRPr lang="pl-PL" dirty="0"/>
          </a:p>
        </p:txBody>
      </p:sp>
      <p:pic>
        <p:nvPicPr>
          <p:cNvPr id="5" name="Obraz 4"/>
          <p:cNvPicPr>
            <a:picLocks noChangeAspect="1"/>
          </p:cNvPicPr>
          <p:nvPr/>
        </p:nvPicPr>
        <p:blipFill rotWithShape="1">
          <a:blip r:embed="rId2"/>
          <a:srcRect l="26372" t="22782" r="26247" b="8669"/>
          <a:stretch/>
        </p:blipFill>
        <p:spPr>
          <a:xfrm>
            <a:off x="0" y="2359742"/>
            <a:ext cx="12510974" cy="10176387"/>
          </a:xfrm>
          <a:prstGeom prst="rect">
            <a:avLst/>
          </a:prstGeom>
        </p:spPr>
      </p:pic>
      <p:sp>
        <p:nvSpPr>
          <p:cNvPr id="7" name="pole tekstowe 6"/>
          <p:cNvSpPr txBox="1"/>
          <p:nvPr/>
        </p:nvSpPr>
        <p:spPr>
          <a:xfrm>
            <a:off x="12127516" y="4146945"/>
            <a:ext cx="10322013" cy="7294305"/>
          </a:xfrm>
          <a:prstGeom prst="rect">
            <a:avLst/>
          </a:prstGeom>
          <a:noFill/>
        </p:spPr>
        <p:txBody>
          <a:bodyPr wrap="square" rtlCol="0">
            <a:spAutoFit/>
          </a:bodyPr>
          <a:lstStyle/>
          <a:p>
            <a:r>
              <a:rPr lang="pl-PL" dirty="0" smtClean="0"/>
              <a:t>Uwaga:</a:t>
            </a:r>
          </a:p>
          <a:p>
            <a:endParaRPr lang="pl-PL" dirty="0"/>
          </a:p>
          <a:p>
            <a:r>
              <a:rPr lang="pl-PL" dirty="0" smtClean="0"/>
              <a:t>Należy </a:t>
            </a:r>
            <a:r>
              <a:rPr lang="pl-PL" dirty="0"/>
              <a:t>pamiętać, że zgodnie ze Standardami jakości Erasmusa dotyczącymi dobrego zarządzania działaniami związanymi z mobilnością, zdecydowanie zaleca się, aby mentor (główny opiekun merytoryczny) był zatrudniony w organizacji wysyłającej. Delegowanie tego zadania (np. do organizacji wspierającej) może zostać uznane za naruszenie standardów jakości dotyczących podstawowych zadań projektowych</a:t>
            </a:r>
          </a:p>
          <a:p>
            <a:endParaRPr lang="pl-PL" dirty="0"/>
          </a:p>
        </p:txBody>
      </p:sp>
    </p:spTree>
    <p:extLst>
      <p:ext uri="{BB962C8B-B14F-4D97-AF65-F5344CB8AC3E}">
        <p14:creationId xmlns:p14="http://schemas.microsoft.com/office/powerpoint/2010/main" val="39894252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815566" y="6845863"/>
            <a:ext cx="20784548" cy="3120190"/>
          </a:xfrm>
          <a:prstGeom prst="rect">
            <a:avLst/>
          </a:prstGeom>
          <a:noFill/>
        </p:spPr>
        <p:txBody>
          <a:bodyPr wrap="square" lIns="0" tIns="0" rIns="0" bIns="0" numCol="1" spcCol="959784">
            <a:noAutofit/>
          </a:bodyPr>
          <a:lstStyle/>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Dyrektor Zarządzający Polskiej Izby Motoryzacji,</a:t>
            </a:r>
          </a:p>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Prezes Zarządu Promet Trans sp. z o.o.</a:t>
            </a:r>
          </a:p>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Ekspert krajowego Zespołu EVET</a:t>
            </a:r>
          </a:p>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Specjalista ds. współpracy z pracodawcami Centralnej Komisji Egzaminacyjnej</a:t>
            </a:r>
          </a:p>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Członek Rady Sektorowej ds. kompetencji w branży motoryzacyjnej z uwzględnieniem </a:t>
            </a:r>
            <a:r>
              <a:rPr lang="pl-PL" sz="2200" dirty="0" err="1" smtClean="0">
                <a:latin typeface="Roboto Light" charset="0"/>
                <a:cs typeface="Roboto Light" charset="0"/>
              </a:rPr>
              <a:t>Elektromobilności</a:t>
            </a:r>
            <a:r>
              <a:rPr lang="pl-PL" sz="2200" dirty="0" smtClean="0">
                <a:latin typeface="Roboto Light" charset="0"/>
                <a:cs typeface="Roboto Light" charset="0"/>
              </a:rPr>
              <a:t> – przewodniczący grupy roboczej ds. legislacji</a:t>
            </a:r>
          </a:p>
          <a:p>
            <a:pPr marL="342900" indent="-342900" algn="just">
              <a:lnSpc>
                <a:spcPts val="3400"/>
              </a:lnSpc>
              <a:buFont typeface="Arial" panose="020B0604020202020204" pitchFamily="34" charset="0"/>
              <a:buChar char="•"/>
              <a:defRPr/>
            </a:pPr>
            <a:r>
              <a:rPr lang="pl-PL" sz="2200" dirty="0" smtClean="0">
                <a:latin typeface="Roboto Light" charset="0"/>
                <a:cs typeface="Roboto Light" charset="0"/>
              </a:rPr>
              <a:t>Członek Krajowego Zespołu OKE w branży motoryzacyjnej</a:t>
            </a:r>
          </a:p>
          <a:p>
            <a:pPr algn="just">
              <a:lnSpc>
                <a:spcPts val="3400"/>
              </a:lnSpc>
              <a:defRPr/>
            </a:pPr>
            <a:endParaRPr lang="en-US" sz="2200" dirty="0">
              <a:latin typeface="Roboto Light" charset="0"/>
              <a:cs typeface="Roboto Light" charset="0"/>
            </a:endParaRPr>
          </a:p>
        </p:txBody>
      </p:sp>
      <p:sp>
        <p:nvSpPr>
          <p:cNvPr id="395" name="TextBox 394"/>
          <p:cNvSpPr txBox="1"/>
          <p:nvPr/>
        </p:nvSpPr>
        <p:spPr>
          <a:xfrm>
            <a:off x="4153989" y="10394544"/>
            <a:ext cx="16824960" cy="1661993"/>
          </a:xfrm>
          <a:prstGeom prst="rect">
            <a:avLst/>
          </a:prstGeom>
          <a:noFill/>
        </p:spPr>
        <p:txBody>
          <a:bodyPr wrap="square" lIns="0" tIns="0" rIns="0" bIns="0" rtlCol="0">
            <a:spAutoFit/>
          </a:bodyPr>
          <a:lstStyle/>
          <a:p>
            <a:pPr algn="ctr"/>
            <a:r>
              <a:rPr lang="pl-PL" sz="5400" i="1" spc="133" dirty="0">
                <a:latin typeface="Roboto Regular" charset="0"/>
                <a:cs typeface="Roboto Regular" charset="0"/>
              </a:rPr>
              <a:t>Pesymista widzi trudności w każdej okazji, optymista - okazje w każdej trudności.</a:t>
            </a:r>
            <a:endParaRPr lang="en-US" sz="5400" i="1" spc="133" dirty="0">
              <a:latin typeface="Roboto Regular" charset="0"/>
              <a:cs typeface="Roboto Regular" charset="0"/>
            </a:endParaRPr>
          </a:p>
        </p:txBody>
      </p:sp>
      <p:sp>
        <p:nvSpPr>
          <p:cNvPr id="396" name="Freeform 71"/>
          <p:cNvSpPr>
            <a:spLocks noChangeArrowheads="1"/>
          </p:cNvSpPr>
          <p:nvPr/>
        </p:nvSpPr>
        <p:spPr bwMode="auto">
          <a:xfrm>
            <a:off x="18807337" y="11796340"/>
            <a:ext cx="533261" cy="397933"/>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2"/>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397" name="Freeform 71"/>
          <p:cNvSpPr>
            <a:spLocks noChangeAspect="1" noChangeArrowheads="1"/>
          </p:cNvSpPr>
          <p:nvPr/>
        </p:nvSpPr>
        <p:spPr bwMode="auto">
          <a:xfrm rot="10800000">
            <a:off x="5293556" y="10103788"/>
            <a:ext cx="532899" cy="39766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2"/>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19" name="Rectangle 18"/>
          <p:cNvSpPr>
            <a:spLocks/>
          </p:cNvSpPr>
          <p:nvPr/>
        </p:nvSpPr>
        <p:spPr bwMode="auto">
          <a:xfrm>
            <a:off x="9402436" y="1058664"/>
            <a:ext cx="557524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Dzień dobry</a:t>
            </a:r>
            <a:endParaRPr lang="en-US" sz="7600" b="1" dirty="0">
              <a:solidFill>
                <a:schemeClr val="tx2"/>
              </a:solidFill>
              <a:latin typeface="Bebas Neue Bold" charset="0"/>
              <a:ea typeface="ＭＳ Ｐゴシック" charset="0"/>
              <a:cs typeface="ＭＳ Ｐゴシック" charset="0"/>
              <a:sym typeface="Bebas Neue" charset="0"/>
            </a:endParaRPr>
          </a:p>
        </p:txBody>
      </p:sp>
      <p:grpSp>
        <p:nvGrpSpPr>
          <p:cNvPr id="20" name="Group 19"/>
          <p:cNvGrpSpPr/>
          <p:nvPr/>
        </p:nvGrpSpPr>
        <p:grpSpPr>
          <a:xfrm>
            <a:off x="11792054" y="2291140"/>
            <a:ext cx="799891" cy="190500"/>
            <a:chOff x="1942594" y="2781300"/>
            <a:chExt cx="799891" cy="190500"/>
          </a:xfrm>
          <a:solidFill>
            <a:schemeClr val="bg1">
              <a:lumMod val="85000"/>
            </a:schemeClr>
          </a:solidFill>
        </p:grpSpPr>
        <p:sp>
          <p:nvSpPr>
            <p:cNvPr id="21" name="Oval 20"/>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22" name="Oval 21"/>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23" name="Oval 22"/>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pic>
        <p:nvPicPr>
          <p:cNvPr id="5" name="Symbol zastępczy obrazu 4"/>
          <p:cNvPicPr>
            <a:picLocks noGrp="1" noChangeAspect="1"/>
          </p:cNvPicPr>
          <p:nvPr>
            <p:ph type="pic" sz="quarter" idx="20"/>
          </p:nvPr>
        </p:nvPicPr>
        <p:blipFill rotWithShape="1">
          <a:blip r:embed="rId2" cstate="email">
            <a:extLst>
              <a:ext uri="{28A0092B-C50C-407E-A947-70E740481C1C}">
                <a14:useLocalDpi xmlns:a14="http://schemas.microsoft.com/office/drawing/2010/main" val="0"/>
              </a:ext>
            </a:extLst>
          </a:blip>
          <a:srcRect t="1315" b="36113"/>
          <a:stretch/>
        </p:blipFill>
        <p:spPr>
          <a:xfrm>
            <a:off x="10296904" y="2743205"/>
            <a:ext cx="3790191" cy="3553096"/>
          </a:xfrm>
        </p:spPr>
      </p:pic>
    </p:spTree>
    <p:extLst>
      <p:ext uri="{BB962C8B-B14F-4D97-AF65-F5344CB8AC3E}">
        <p14:creationId xmlns:p14="http://schemas.microsoft.com/office/powerpoint/2010/main" val="1892044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9600237"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monitoring, mentoring i wsparcie w trakcie mobilności</a:t>
            </a:r>
            <a:endParaRPr lang="pl-PL" dirty="0"/>
          </a:p>
        </p:txBody>
      </p:sp>
      <p:sp>
        <p:nvSpPr>
          <p:cNvPr id="7" name="pole tekstowe 6"/>
          <p:cNvSpPr txBox="1"/>
          <p:nvPr/>
        </p:nvSpPr>
        <p:spPr>
          <a:xfrm>
            <a:off x="14575749" y="3586505"/>
            <a:ext cx="9801902" cy="8956298"/>
          </a:xfrm>
          <a:prstGeom prst="rect">
            <a:avLst/>
          </a:prstGeom>
          <a:noFill/>
        </p:spPr>
        <p:txBody>
          <a:bodyPr wrap="square" rtlCol="0">
            <a:spAutoFit/>
          </a:bodyPr>
          <a:lstStyle/>
          <a:p>
            <a:endParaRPr lang="pl-PL" dirty="0"/>
          </a:p>
          <a:p>
            <a:r>
              <a:rPr lang="pl-PL" dirty="0" smtClean="0"/>
              <a:t>Należy – jeśli ma to zastosowanie – wskazać osoby towarzyszące uczestnikowi mobilności.</a:t>
            </a:r>
          </a:p>
          <a:p>
            <a:endParaRPr lang="pl-PL" dirty="0"/>
          </a:p>
          <a:p>
            <a:r>
              <a:rPr lang="pl-PL" dirty="0"/>
              <a:t>o</a:t>
            </a:r>
            <a:r>
              <a:rPr lang="pl-PL" dirty="0" smtClean="0"/>
              <a:t>raz</a:t>
            </a:r>
          </a:p>
          <a:p>
            <a:endParaRPr lang="pl-PL" dirty="0"/>
          </a:p>
          <a:p>
            <a:r>
              <a:rPr lang="pl-PL" dirty="0" smtClean="0"/>
              <a:t>Określić zadania związane z monitoringiem </a:t>
            </a:r>
            <a:br>
              <a:rPr lang="pl-PL" dirty="0" smtClean="0"/>
            </a:br>
            <a:r>
              <a:rPr lang="pl-PL" dirty="0" smtClean="0"/>
              <a:t>i mentoringiem np.</a:t>
            </a:r>
            <a:br>
              <a:rPr lang="pl-PL" dirty="0" smtClean="0"/>
            </a:br>
            <a:r>
              <a:rPr lang="pl-PL" dirty="0" smtClean="0"/>
              <a:t>-    regularne wywiady z uczestnikiem    </a:t>
            </a:r>
            <a:br>
              <a:rPr lang="pl-PL" dirty="0" smtClean="0"/>
            </a:br>
            <a:r>
              <a:rPr lang="pl-PL" dirty="0" smtClean="0"/>
              <a:t>     mobilności,</a:t>
            </a:r>
          </a:p>
          <a:p>
            <a:pPr marL="571500" indent="-571500">
              <a:buFontTx/>
              <a:buChar char="-"/>
            </a:pPr>
            <a:r>
              <a:rPr lang="pl-PL" dirty="0" smtClean="0"/>
              <a:t>przegląd postępu nabywanych efektów uczenia się, w tym realizacji zadań zawodowych,</a:t>
            </a:r>
          </a:p>
          <a:p>
            <a:pPr marL="571500" indent="-571500">
              <a:buFontTx/>
              <a:buChar char="-"/>
            </a:pPr>
            <a:r>
              <a:rPr lang="pl-PL" dirty="0" smtClean="0"/>
              <a:t>ustalić zasady współpracy pomiędzy mentorami z organizacji przyjmującej i wysyłającej.</a:t>
            </a:r>
            <a:endParaRPr lang="pl-PL" dirty="0"/>
          </a:p>
        </p:txBody>
      </p:sp>
      <p:pic>
        <p:nvPicPr>
          <p:cNvPr id="2" name="Obraz 1"/>
          <p:cNvPicPr>
            <a:picLocks noChangeAspect="1"/>
          </p:cNvPicPr>
          <p:nvPr/>
        </p:nvPicPr>
        <p:blipFill rotWithShape="1">
          <a:blip r:embed="rId2"/>
          <a:srcRect l="26043" t="24359" r="25216" b="18383"/>
          <a:stretch/>
        </p:blipFill>
        <p:spPr>
          <a:xfrm>
            <a:off x="206477" y="2713702"/>
            <a:ext cx="14246735" cy="9409471"/>
          </a:xfrm>
          <a:prstGeom prst="rect">
            <a:avLst/>
          </a:prstGeom>
        </p:spPr>
      </p:pic>
    </p:spTree>
    <p:extLst>
      <p:ext uri="{BB962C8B-B14F-4D97-AF65-F5344CB8AC3E}">
        <p14:creationId xmlns:p14="http://schemas.microsoft.com/office/powerpoint/2010/main" val="9289469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3547298"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ocena efektów uczenia się</a:t>
            </a:r>
            <a:endParaRPr lang="pl-PL" dirty="0"/>
          </a:p>
        </p:txBody>
      </p:sp>
      <p:pic>
        <p:nvPicPr>
          <p:cNvPr id="4" name="Obraz 3"/>
          <p:cNvPicPr>
            <a:picLocks noChangeAspect="1"/>
          </p:cNvPicPr>
          <p:nvPr/>
        </p:nvPicPr>
        <p:blipFill rotWithShape="1">
          <a:blip r:embed="rId2"/>
          <a:srcRect l="25691" t="30443" r="24887" b="24799"/>
          <a:stretch/>
        </p:blipFill>
        <p:spPr>
          <a:xfrm>
            <a:off x="206476" y="3569108"/>
            <a:ext cx="14369273" cy="7316463"/>
          </a:xfrm>
          <a:prstGeom prst="rect">
            <a:avLst/>
          </a:prstGeom>
        </p:spPr>
      </p:pic>
      <p:sp>
        <p:nvSpPr>
          <p:cNvPr id="8" name="pole tekstowe 7"/>
          <p:cNvSpPr txBox="1"/>
          <p:nvPr/>
        </p:nvSpPr>
        <p:spPr>
          <a:xfrm>
            <a:off x="14575749" y="3586505"/>
            <a:ext cx="9801902" cy="7294305"/>
          </a:xfrm>
          <a:prstGeom prst="rect">
            <a:avLst/>
          </a:prstGeom>
          <a:noFill/>
        </p:spPr>
        <p:txBody>
          <a:bodyPr wrap="square" rtlCol="0">
            <a:spAutoFit/>
          </a:bodyPr>
          <a:lstStyle/>
          <a:p>
            <a:endParaRPr lang="pl-PL" dirty="0"/>
          </a:p>
          <a:p>
            <a:r>
              <a:rPr lang="pl-PL" dirty="0" smtClean="0"/>
              <a:t>Należy określić min.</a:t>
            </a:r>
          </a:p>
          <a:p>
            <a:endParaRPr lang="pl-PL" dirty="0"/>
          </a:p>
          <a:p>
            <a:r>
              <a:rPr lang="pl-PL" dirty="0" smtClean="0"/>
              <a:t>Formę w jakiej dokonana zostanie ocena osiągniętych przez uczestnika efektów uczenia się.</a:t>
            </a:r>
          </a:p>
          <a:p>
            <a:endParaRPr lang="pl-PL" dirty="0"/>
          </a:p>
          <a:p>
            <a:r>
              <a:rPr lang="pl-PL" dirty="0" smtClean="0"/>
              <a:t>Kryteria tej oceny.</a:t>
            </a:r>
          </a:p>
          <a:p>
            <a:endParaRPr lang="pl-PL" dirty="0"/>
          </a:p>
          <a:p>
            <a:r>
              <a:rPr lang="pl-PL" dirty="0"/>
              <a:t>o</a:t>
            </a:r>
            <a:r>
              <a:rPr lang="pl-PL" dirty="0" smtClean="0"/>
              <a:t>raz</a:t>
            </a:r>
          </a:p>
          <a:p>
            <a:endParaRPr lang="pl-PL" dirty="0"/>
          </a:p>
          <a:p>
            <a:r>
              <a:rPr lang="pl-PL" dirty="0" smtClean="0"/>
              <a:t>Procedurę oceny, w tym m.in. Procedurę odwoławczą.</a:t>
            </a:r>
            <a:endParaRPr lang="pl-PL" dirty="0"/>
          </a:p>
        </p:txBody>
      </p:sp>
    </p:spTree>
    <p:extLst>
      <p:ext uri="{BB962C8B-B14F-4D97-AF65-F5344CB8AC3E}">
        <p14:creationId xmlns:p14="http://schemas.microsoft.com/office/powerpoint/2010/main" val="14197970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3932019"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uznanie efektów uczenia się</a:t>
            </a:r>
            <a:endParaRPr lang="pl-PL" dirty="0"/>
          </a:p>
        </p:txBody>
      </p:sp>
      <p:pic>
        <p:nvPicPr>
          <p:cNvPr id="2" name="Obraz 1"/>
          <p:cNvPicPr>
            <a:picLocks noChangeAspect="1"/>
          </p:cNvPicPr>
          <p:nvPr/>
        </p:nvPicPr>
        <p:blipFill rotWithShape="1">
          <a:blip r:embed="rId2"/>
          <a:srcRect l="26372" t="26650" r="24887" b="32057"/>
          <a:stretch/>
        </p:blipFill>
        <p:spPr>
          <a:xfrm>
            <a:off x="-1" y="3687097"/>
            <a:ext cx="13562331" cy="6459793"/>
          </a:xfrm>
          <a:prstGeom prst="rect">
            <a:avLst/>
          </a:prstGeom>
        </p:spPr>
      </p:pic>
      <p:sp>
        <p:nvSpPr>
          <p:cNvPr id="6" name="pole tekstowe 5"/>
          <p:cNvSpPr txBox="1"/>
          <p:nvPr/>
        </p:nvSpPr>
        <p:spPr>
          <a:xfrm>
            <a:off x="14575749" y="3586505"/>
            <a:ext cx="9801902" cy="5632311"/>
          </a:xfrm>
          <a:prstGeom prst="rect">
            <a:avLst/>
          </a:prstGeom>
          <a:noFill/>
        </p:spPr>
        <p:txBody>
          <a:bodyPr wrap="square" rtlCol="0">
            <a:spAutoFit/>
          </a:bodyPr>
          <a:lstStyle/>
          <a:p>
            <a:endParaRPr lang="pl-PL" dirty="0"/>
          </a:p>
          <a:p>
            <a:r>
              <a:rPr lang="pl-PL" dirty="0" smtClean="0"/>
              <a:t>Należy określić min.</a:t>
            </a:r>
          </a:p>
          <a:p>
            <a:endParaRPr lang="pl-PL" dirty="0"/>
          </a:p>
          <a:p>
            <a:pPr marL="571500" indent="-571500">
              <a:buFontTx/>
              <a:buChar char="-"/>
            </a:pPr>
            <a:r>
              <a:rPr lang="pl-PL" dirty="0" smtClean="0"/>
              <a:t>Warunki,</a:t>
            </a:r>
          </a:p>
          <a:p>
            <a:pPr marL="571500" indent="-571500">
              <a:buFontTx/>
              <a:buChar char="-"/>
            </a:pPr>
            <a:endParaRPr lang="pl-PL" dirty="0" smtClean="0"/>
          </a:p>
          <a:p>
            <a:pPr marL="571500" indent="-571500">
              <a:buFontTx/>
              <a:buChar char="-"/>
            </a:pPr>
            <a:r>
              <a:rPr lang="pl-PL" dirty="0" smtClean="0"/>
              <a:t>Procedury,</a:t>
            </a:r>
          </a:p>
          <a:p>
            <a:pPr marL="571500" indent="-571500">
              <a:buFontTx/>
              <a:buChar char="-"/>
            </a:pPr>
            <a:endParaRPr lang="pl-PL" dirty="0" smtClean="0"/>
          </a:p>
          <a:p>
            <a:pPr marL="571500" indent="-571500">
              <a:buFontTx/>
              <a:buChar char="-"/>
            </a:pPr>
            <a:r>
              <a:rPr lang="pl-PL" dirty="0" smtClean="0"/>
              <a:t>Dokumentację. – np.. </a:t>
            </a:r>
            <a:r>
              <a:rPr lang="pl-PL" b="1" u="sng" dirty="0" smtClean="0"/>
              <a:t>Suplement do </a:t>
            </a:r>
            <a:r>
              <a:rPr lang="pl-PL" b="1" u="sng" dirty="0" err="1" smtClean="0"/>
              <a:t>PoPZ</a:t>
            </a:r>
            <a:r>
              <a:rPr lang="pl-PL" b="1" u="sng" dirty="0" smtClean="0"/>
              <a:t/>
            </a:r>
            <a:br>
              <a:rPr lang="pl-PL" b="1" u="sng" dirty="0" smtClean="0"/>
            </a:br>
            <a:r>
              <a:rPr lang="pl-PL" dirty="0" smtClean="0"/>
              <a:t>(szczególnie w zakresie zmian w trakcie trwania mobilności), </a:t>
            </a:r>
            <a:r>
              <a:rPr lang="pl-PL" u="sng" dirty="0" err="1" smtClean="0"/>
              <a:t>Europass</a:t>
            </a:r>
            <a:r>
              <a:rPr lang="pl-PL" u="sng" dirty="0" smtClean="0"/>
              <a:t> Mobilność</a:t>
            </a:r>
            <a:endParaRPr lang="pl-PL" u="sng" dirty="0"/>
          </a:p>
        </p:txBody>
      </p:sp>
    </p:spTree>
    <p:extLst>
      <p:ext uri="{BB962C8B-B14F-4D97-AF65-F5344CB8AC3E}">
        <p14:creationId xmlns:p14="http://schemas.microsoft.com/office/powerpoint/2010/main" val="31841516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0443885" cy="646331"/>
          </a:xfrm>
          <a:prstGeom prst="rect">
            <a:avLst/>
          </a:prstGeom>
        </p:spPr>
        <p:txBody>
          <a:bodyPr wrap="none">
            <a:spAutoFit/>
          </a:bodyPr>
          <a:lstStyle/>
          <a:p>
            <a:r>
              <a:rPr lang="pl-PL" b="1" dirty="0" smtClean="0">
                <a:solidFill>
                  <a:schemeClr val="tx2"/>
                </a:solidFill>
                <a:latin typeface="Bebas Neue Bold" charset="0"/>
                <a:ea typeface="ＭＳ Ｐゴシック" charset="0"/>
                <a:cs typeface="ＭＳ Ｐゴシック" charset="0"/>
                <a:sym typeface="Bebas Neue" charset="0"/>
              </a:rPr>
              <a:t>Suplement do Porozumienia o programie zajęć</a:t>
            </a:r>
            <a:endParaRPr lang="pl-PL" dirty="0"/>
          </a:p>
        </p:txBody>
      </p:sp>
      <p:sp>
        <p:nvSpPr>
          <p:cNvPr id="8" name="pole tekstowe 7"/>
          <p:cNvSpPr txBox="1"/>
          <p:nvPr/>
        </p:nvSpPr>
        <p:spPr>
          <a:xfrm>
            <a:off x="1677367" y="3321034"/>
            <a:ext cx="21389110" cy="5078313"/>
          </a:xfrm>
          <a:prstGeom prst="rect">
            <a:avLst/>
          </a:prstGeom>
          <a:noFill/>
        </p:spPr>
        <p:txBody>
          <a:bodyPr wrap="square" rtlCol="0">
            <a:spAutoFit/>
          </a:bodyPr>
          <a:lstStyle/>
          <a:p>
            <a:endParaRPr lang="pl-PL" dirty="0"/>
          </a:p>
          <a:p>
            <a:r>
              <a:rPr lang="pl-PL" dirty="0" smtClean="0"/>
              <a:t>Suplement </a:t>
            </a:r>
            <a:r>
              <a:rPr lang="pl-PL" dirty="0"/>
              <a:t>do Porozumienia o programie zajęć wydany po zakończeniu mobilności i potwierdzający, że mobilność odbyła się zgodnie z planem. </a:t>
            </a:r>
            <a:endParaRPr lang="pl-PL" dirty="0" smtClean="0"/>
          </a:p>
          <a:p>
            <a:endParaRPr lang="pl-PL" dirty="0"/>
          </a:p>
          <a:p>
            <a:r>
              <a:rPr lang="pl-PL" dirty="0" smtClean="0"/>
              <a:t>Wzór </a:t>
            </a:r>
            <a:r>
              <a:rPr lang="pl-PL" dirty="0"/>
              <a:t>został opracowany w celu spełnienia minimalnych wymogów dotyczących dokumentacji uzupełniającej określonych w umowie o udzielenie dotacji na realizację projektu. </a:t>
            </a:r>
            <a:endParaRPr lang="pl-PL" dirty="0" smtClean="0"/>
          </a:p>
          <a:p>
            <a:endParaRPr lang="pl-PL" dirty="0"/>
          </a:p>
          <a:p>
            <a:r>
              <a:rPr lang="pl-PL" dirty="0" smtClean="0"/>
              <a:t>Suplement </a:t>
            </a:r>
            <a:r>
              <a:rPr lang="pl-PL" dirty="0"/>
              <a:t>do Porozumienia o programie zajęć </a:t>
            </a:r>
            <a:r>
              <a:rPr lang="pl-PL" u="sng" dirty="0"/>
              <a:t>nie jest wymagany</a:t>
            </a:r>
            <a:r>
              <a:rPr lang="pl-PL" dirty="0"/>
              <a:t>, jeśli </a:t>
            </a:r>
            <a:r>
              <a:rPr lang="pl-PL" u="sng" dirty="0"/>
              <a:t>inna wydana dokumentacja spełnia te same </a:t>
            </a:r>
            <a:r>
              <a:rPr lang="pl-PL" u="sng" dirty="0" smtClean="0"/>
              <a:t>wymagania</a:t>
            </a:r>
            <a:r>
              <a:rPr lang="pl-PL" dirty="0" smtClean="0"/>
              <a:t>.</a:t>
            </a:r>
            <a:endParaRPr lang="pl-PL" u="sng" dirty="0"/>
          </a:p>
        </p:txBody>
      </p:sp>
    </p:spTree>
    <p:extLst>
      <p:ext uri="{BB962C8B-B14F-4D97-AF65-F5344CB8AC3E}">
        <p14:creationId xmlns:p14="http://schemas.microsoft.com/office/powerpoint/2010/main" val="29177236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0443885" cy="646331"/>
          </a:xfrm>
          <a:prstGeom prst="rect">
            <a:avLst/>
          </a:prstGeom>
        </p:spPr>
        <p:txBody>
          <a:bodyPr wrap="none">
            <a:spAutoFit/>
          </a:bodyPr>
          <a:lstStyle/>
          <a:p>
            <a:r>
              <a:rPr lang="pl-PL" b="1" dirty="0" smtClean="0">
                <a:solidFill>
                  <a:schemeClr val="tx2"/>
                </a:solidFill>
                <a:latin typeface="Bebas Neue Bold" charset="0"/>
                <a:ea typeface="ＭＳ Ｐゴシック" charset="0"/>
                <a:cs typeface="ＭＳ Ｐゴシック" charset="0"/>
                <a:sym typeface="Bebas Neue" charset="0"/>
              </a:rPr>
              <a:t>Suplement do Porozumienia o programie zajęć</a:t>
            </a:r>
            <a:endParaRPr lang="pl-PL" dirty="0"/>
          </a:p>
        </p:txBody>
      </p:sp>
      <p:sp>
        <p:nvSpPr>
          <p:cNvPr id="2" name="pole tekstowe 1"/>
          <p:cNvSpPr txBox="1"/>
          <p:nvPr/>
        </p:nvSpPr>
        <p:spPr>
          <a:xfrm>
            <a:off x="1268362" y="3893573"/>
            <a:ext cx="21267173" cy="7294305"/>
          </a:xfrm>
          <a:prstGeom prst="rect">
            <a:avLst/>
          </a:prstGeom>
          <a:noFill/>
        </p:spPr>
        <p:txBody>
          <a:bodyPr wrap="square" rtlCol="0">
            <a:spAutoFit/>
          </a:bodyPr>
          <a:lstStyle/>
          <a:p>
            <a:r>
              <a:rPr lang="pl-PL" dirty="0" smtClean="0"/>
              <a:t>Zgodnie z umową o udzielenie dotacji:</a:t>
            </a:r>
          </a:p>
          <a:p>
            <a:endParaRPr lang="pl-PL" dirty="0" smtClean="0"/>
          </a:p>
          <a:p>
            <a:r>
              <a:rPr lang="pl-PL" i="1" dirty="0" smtClean="0"/>
              <a:t>Dokumenty </a:t>
            </a:r>
            <a:r>
              <a:rPr lang="pl-PL" i="1" dirty="0"/>
              <a:t>potwierdzające: dowód uczestnictwa w działaniu w formie jednego lub kilku dokumentów określających imię i nazwisko uczestnika oraz efekty uczenia się, a także daty rozpoczęcia i zakończenia działania. W przypadku gdy osoby towarzyszące wsparły uczestników w trakcie działania, podaje się również ich imiona i nazwiska oraz czas trwania pobytu. Dokumenty potwierdzające muszą być podpisane przez organizację przyjmującą i uczestnika</a:t>
            </a:r>
            <a:r>
              <a:rPr lang="pl-PL" i="1" dirty="0" smtClean="0"/>
              <a:t>.</a:t>
            </a:r>
          </a:p>
          <a:p>
            <a:endParaRPr lang="pl-PL" i="1" dirty="0"/>
          </a:p>
          <a:p>
            <a:r>
              <a:rPr lang="pl-PL" dirty="0"/>
              <a:t>W związku z tym dokumentowanie efektów uczenia się każdego uczestnika jest obowiązkowe, ale nie ma obowiązku stosowania tego konkretnego szablonu. Celem niniejszego wzoru jest zapewnienie szybkiego i niezawodnego sposobu spełnienia powyższych wymagań w przypadkach, gdy dokumentacja uznawania kwalifikacji (np. </a:t>
            </a:r>
            <a:r>
              <a:rPr lang="pl-PL" dirty="0" err="1"/>
              <a:t>Europass</a:t>
            </a:r>
            <a:r>
              <a:rPr lang="pl-PL" dirty="0"/>
              <a:t>-Mobilność) nie jest dostępna lub jest w trakcie wydawania.</a:t>
            </a:r>
          </a:p>
        </p:txBody>
      </p:sp>
    </p:spTree>
    <p:extLst>
      <p:ext uri="{BB962C8B-B14F-4D97-AF65-F5344CB8AC3E}">
        <p14:creationId xmlns:p14="http://schemas.microsoft.com/office/powerpoint/2010/main" val="14477717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24784" t="22782" r="22621" b="9476"/>
          <a:stretch/>
        </p:blipFill>
        <p:spPr>
          <a:xfrm>
            <a:off x="3720604" y="1812752"/>
            <a:ext cx="16160223" cy="11702231"/>
          </a:xfrm>
          <a:prstGeom prst="rect">
            <a:avLst/>
          </a:prstGeom>
        </p:spPr>
      </p:pic>
      <p:sp>
        <p:nvSpPr>
          <p:cNvPr id="3" name="Prostokąt 2"/>
          <p:cNvSpPr/>
          <p:nvPr/>
        </p:nvSpPr>
        <p:spPr>
          <a:xfrm>
            <a:off x="1035384" y="1166422"/>
            <a:ext cx="10443885" cy="646331"/>
          </a:xfrm>
          <a:prstGeom prst="rect">
            <a:avLst/>
          </a:prstGeom>
        </p:spPr>
        <p:txBody>
          <a:bodyPr wrap="none">
            <a:spAutoFit/>
          </a:bodyPr>
          <a:lstStyle/>
          <a:p>
            <a:r>
              <a:rPr lang="pl-PL" b="1" dirty="0" smtClean="0">
                <a:solidFill>
                  <a:schemeClr val="tx2"/>
                </a:solidFill>
                <a:latin typeface="Bebas Neue Bold" charset="0"/>
                <a:ea typeface="ＭＳ Ｐゴシック" charset="0"/>
                <a:cs typeface="ＭＳ Ｐゴシック" charset="0"/>
                <a:sym typeface="Bebas Neue" charset="0"/>
              </a:rPr>
              <a:t>Suplement do Porozumienia o programie zajęć</a:t>
            </a:r>
            <a:endParaRPr lang="pl-PL" dirty="0"/>
          </a:p>
        </p:txBody>
      </p:sp>
    </p:spTree>
    <p:extLst>
      <p:ext uri="{BB962C8B-B14F-4D97-AF65-F5344CB8AC3E}">
        <p14:creationId xmlns:p14="http://schemas.microsoft.com/office/powerpoint/2010/main" val="14223741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5573494"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reintegracja w instytucji wysyłającej</a:t>
            </a:r>
            <a:endParaRPr lang="pl-PL" dirty="0"/>
          </a:p>
        </p:txBody>
      </p:sp>
      <p:sp>
        <p:nvSpPr>
          <p:cNvPr id="8" name="pole tekstowe 7"/>
          <p:cNvSpPr txBox="1"/>
          <p:nvPr/>
        </p:nvSpPr>
        <p:spPr>
          <a:xfrm>
            <a:off x="13985814" y="5592286"/>
            <a:ext cx="9801902" cy="2308324"/>
          </a:xfrm>
          <a:prstGeom prst="rect">
            <a:avLst/>
          </a:prstGeom>
          <a:noFill/>
        </p:spPr>
        <p:txBody>
          <a:bodyPr wrap="square" rtlCol="0">
            <a:spAutoFit/>
          </a:bodyPr>
          <a:lstStyle/>
          <a:p>
            <a:endParaRPr lang="pl-PL" dirty="0"/>
          </a:p>
          <a:p>
            <a:r>
              <a:rPr lang="pl-PL" dirty="0" smtClean="0"/>
              <a:t>Nie należy wypełniać dla osób, które nie są w edukacji formalnej lub właśnie ukończyły edukację formalną.</a:t>
            </a:r>
            <a:endParaRPr lang="pl-PL" dirty="0"/>
          </a:p>
        </p:txBody>
      </p:sp>
      <p:pic>
        <p:nvPicPr>
          <p:cNvPr id="4" name="Obraz 3"/>
          <p:cNvPicPr>
            <a:picLocks noChangeAspect="1"/>
          </p:cNvPicPr>
          <p:nvPr/>
        </p:nvPicPr>
        <p:blipFill rotWithShape="1">
          <a:blip r:embed="rId2"/>
          <a:srcRect l="25465" t="29198" r="25340" b="13141"/>
          <a:stretch/>
        </p:blipFill>
        <p:spPr>
          <a:xfrm>
            <a:off x="265470" y="3126658"/>
            <a:ext cx="13067071" cy="8611022"/>
          </a:xfrm>
          <a:prstGeom prst="rect">
            <a:avLst/>
          </a:prstGeom>
        </p:spPr>
      </p:pic>
    </p:spTree>
    <p:extLst>
      <p:ext uri="{BB962C8B-B14F-4D97-AF65-F5344CB8AC3E}">
        <p14:creationId xmlns:p14="http://schemas.microsoft.com/office/powerpoint/2010/main" val="272904051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5676086" cy="646331"/>
          </a:xfrm>
          <a:prstGeom prst="rect">
            <a:avLst/>
          </a:prstGeom>
        </p:spPr>
        <p:txBody>
          <a:bodyPr wrap="none">
            <a:spAutoFit/>
          </a:bodyPr>
          <a:lstStyle/>
          <a:p>
            <a:r>
              <a:rPr lang="pl-PL" b="1" dirty="0">
                <a:solidFill>
                  <a:schemeClr val="tx2"/>
                </a:solidFill>
                <a:latin typeface="Bebas Neue Bold" charset="0"/>
                <a:ea typeface="ＭＳ Ｐゴシック" charset="0"/>
                <a:cs typeface="ＭＳ Ｐゴシック" charset="0"/>
                <a:sym typeface="Bebas Neue" charset="0"/>
              </a:rPr>
              <a:t>Porozumienie o programie </a:t>
            </a:r>
            <a:r>
              <a:rPr lang="pl-PL" b="1" dirty="0" smtClean="0">
                <a:solidFill>
                  <a:schemeClr val="tx2"/>
                </a:solidFill>
                <a:latin typeface="Bebas Neue Bold" charset="0"/>
                <a:ea typeface="ＭＳ Ｐゴシック" charset="0"/>
                <a:cs typeface="ＭＳ Ｐゴシック" charset="0"/>
                <a:sym typeface="Bebas Neue" charset="0"/>
              </a:rPr>
              <a:t>zajęć – dodatkowe postanowienia i podpisy</a:t>
            </a:r>
            <a:endParaRPr lang="pl-PL" dirty="0"/>
          </a:p>
        </p:txBody>
      </p:sp>
      <p:pic>
        <p:nvPicPr>
          <p:cNvPr id="2" name="Obraz 1"/>
          <p:cNvPicPr>
            <a:picLocks noChangeAspect="1"/>
          </p:cNvPicPr>
          <p:nvPr/>
        </p:nvPicPr>
        <p:blipFill rotWithShape="1">
          <a:blip r:embed="rId2"/>
          <a:srcRect l="28412" t="22782" r="26927" b="9476"/>
          <a:stretch/>
        </p:blipFill>
        <p:spPr>
          <a:xfrm>
            <a:off x="619432" y="2389238"/>
            <a:ext cx="13281977" cy="11326761"/>
          </a:xfrm>
          <a:prstGeom prst="rect">
            <a:avLst/>
          </a:prstGeom>
        </p:spPr>
      </p:pic>
    </p:spTree>
    <p:extLst>
      <p:ext uri="{BB962C8B-B14F-4D97-AF65-F5344CB8AC3E}">
        <p14:creationId xmlns:p14="http://schemas.microsoft.com/office/powerpoint/2010/main" val="17407108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035384" y="1166422"/>
            <a:ext cx="10050828" cy="646331"/>
          </a:xfrm>
          <a:prstGeom prst="rect">
            <a:avLst/>
          </a:prstGeom>
        </p:spPr>
        <p:txBody>
          <a:bodyPr wrap="none">
            <a:spAutoFit/>
          </a:bodyPr>
          <a:lstStyle/>
          <a:p>
            <a:r>
              <a:rPr lang="pl-PL" b="1" dirty="0" smtClean="0">
                <a:solidFill>
                  <a:schemeClr val="tx2"/>
                </a:solidFill>
                <a:ea typeface="ＭＳ Ｐゴシック" charset="0"/>
                <a:sym typeface="Bebas Neue" charset="0"/>
              </a:rPr>
              <a:t>Wyjaśnienia dodatkowego wymaga jeszcze ?</a:t>
            </a:r>
            <a:endParaRPr lang="pl-PL" dirty="0"/>
          </a:p>
        </p:txBody>
      </p:sp>
      <p:sp>
        <p:nvSpPr>
          <p:cNvPr id="4" name="Prostokąt 3"/>
          <p:cNvSpPr/>
          <p:nvPr/>
        </p:nvSpPr>
        <p:spPr>
          <a:xfrm>
            <a:off x="13917708" y="5514976"/>
            <a:ext cx="6088526" cy="2862322"/>
          </a:xfrm>
          <a:prstGeom prst="rect">
            <a:avLst/>
          </a:prstGeom>
        </p:spPr>
        <p:txBody>
          <a:bodyPr wrap="none">
            <a:spAutoFit/>
          </a:bodyPr>
          <a:lstStyle/>
          <a:p>
            <a:r>
              <a:rPr lang="pl-PL" sz="6000" b="1" dirty="0" smtClean="0">
                <a:hlinkClick r:id="rId2"/>
              </a:rPr>
              <a:t>www.menti.com</a:t>
            </a:r>
            <a:endParaRPr lang="pl-PL" sz="6000" b="1" dirty="0" smtClean="0"/>
          </a:p>
          <a:p>
            <a:endParaRPr lang="pl-PL" sz="6000" dirty="0" smtClean="0"/>
          </a:p>
          <a:p>
            <a:r>
              <a:rPr lang="pl-PL" sz="6000" dirty="0" err="1" smtClean="0"/>
              <a:t>Code</a:t>
            </a:r>
            <a:r>
              <a:rPr lang="pl-PL" sz="6000" dirty="0"/>
              <a:t>: 73 78 35</a:t>
            </a:r>
          </a:p>
        </p:txBody>
      </p:sp>
      <p:grpSp>
        <p:nvGrpSpPr>
          <p:cNvPr id="5" name="Group 25554"/>
          <p:cNvGrpSpPr/>
          <p:nvPr/>
        </p:nvGrpSpPr>
        <p:grpSpPr>
          <a:xfrm>
            <a:off x="4409423" y="3781229"/>
            <a:ext cx="5464555" cy="7185162"/>
            <a:chOff x="0" y="0"/>
            <a:chExt cx="3424644" cy="4502949"/>
          </a:xfrm>
          <a:solidFill>
            <a:schemeClr val="accent2"/>
          </a:solidFill>
        </p:grpSpPr>
        <p:sp>
          <p:nvSpPr>
            <p:cNvPr id="6" name="Shape 25552"/>
            <p:cNvSpPr/>
            <p:nvPr/>
          </p:nvSpPr>
          <p:spPr>
            <a:xfrm>
              <a:off x="1088928" y="3495385"/>
              <a:ext cx="1246787" cy="1007565"/>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cubicBezTo>
                    <a:pt x="789" y="0"/>
                    <a:pt x="0" y="971"/>
                    <a:pt x="0" y="2173"/>
                  </a:cubicBezTo>
                  <a:cubicBezTo>
                    <a:pt x="0" y="3375"/>
                    <a:pt x="789" y="4346"/>
                    <a:pt x="1762" y="4346"/>
                  </a:cubicBezTo>
                  <a:lnTo>
                    <a:pt x="19844" y="4346"/>
                  </a:lnTo>
                  <a:cubicBezTo>
                    <a:pt x="20816" y="4346"/>
                    <a:pt x="21600" y="3375"/>
                    <a:pt x="21600" y="2173"/>
                  </a:cubicBezTo>
                  <a:cubicBezTo>
                    <a:pt x="21600" y="971"/>
                    <a:pt x="20816" y="0"/>
                    <a:pt x="19844" y="0"/>
                  </a:cubicBezTo>
                  <a:lnTo>
                    <a:pt x="1762" y="0"/>
                  </a:lnTo>
                  <a:close/>
                  <a:moveTo>
                    <a:pt x="1762" y="5941"/>
                  </a:moveTo>
                  <a:cubicBezTo>
                    <a:pt x="789" y="5941"/>
                    <a:pt x="0" y="6911"/>
                    <a:pt x="0" y="8114"/>
                  </a:cubicBezTo>
                  <a:cubicBezTo>
                    <a:pt x="0" y="9316"/>
                    <a:pt x="789" y="10295"/>
                    <a:pt x="1762" y="10295"/>
                  </a:cubicBezTo>
                  <a:lnTo>
                    <a:pt x="19844" y="10295"/>
                  </a:lnTo>
                  <a:cubicBezTo>
                    <a:pt x="20816" y="10295"/>
                    <a:pt x="21600" y="9316"/>
                    <a:pt x="21600" y="8114"/>
                  </a:cubicBezTo>
                  <a:cubicBezTo>
                    <a:pt x="21600" y="6911"/>
                    <a:pt x="20816" y="5941"/>
                    <a:pt x="19844" y="5941"/>
                  </a:cubicBezTo>
                  <a:lnTo>
                    <a:pt x="1762" y="5941"/>
                  </a:lnTo>
                  <a:close/>
                  <a:moveTo>
                    <a:pt x="2935" y="11890"/>
                  </a:moveTo>
                  <a:cubicBezTo>
                    <a:pt x="2935" y="17257"/>
                    <a:pt x="6463" y="21600"/>
                    <a:pt x="10806" y="21600"/>
                  </a:cubicBezTo>
                  <a:cubicBezTo>
                    <a:pt x="15149" y="21600"/>
                    <a:pt x="18665" y="17257"/>
                    <a:pt x="18665" y="11890"/>
                  </a:cubicBezTo>
                  <a:lnTo>
                    <a:pt x="2935" y="11890"/>
                  </a:lnTo>
                  <a:close/>
                </a:path>
              </a:pathLst>
            </a:custGeom>
            <a:grpFill/>
            <a:ln w="12700" cap="flat">
              <a:noFill/>
              <a:miter lim="400000"/>
            </a:ln>
            <a:effectLst/>
          </p:spPr>
          <p:txBody>
            <a:bodyPr wrap="square" lIns="0" tIns="0" rIns="0" bIns="0" numCol="1" anchor="ctr">
              <a:noAutofit/>
            </a:bodyPr>
            <a:lstStyle/>
            <a:p>
              <a:pPr lvl="0" algn="ctr"/>
              <a:endParaRPr>
                <a:latin typeface="Roboto Light" charset="0"/>
                <a:cs typeface="Roboto Light" charset="0"/>
              </a:endParaRPr>
            </a:p>
          </p:txBody>
        </p:sp>
        <p:sp>
          <p:nvSpPr>
            <p:cNvPr id="7" name="Shape 25553"/>
            <p:cNvSpPr/>
            <p:nvPr/>
          </p:nvSpPr>
          <p:spPr>
            <a:xfrm rot="10800000" flipH="1">
              <a:off x="0" y="-1"/>
              <a:ext cx="3424644" cy="3343872"/>
            </a:xfrm>
            <a:custGeom>
              <a:avLst/>
              <a:gdLst/>
              <a:ahLst/>
              <a:cxnLst>
                <a:cxn ang="0">
                  <a:pos x="wd2" y="hd2"/>
                </a:cxn>
                <a:cxn ang="5400000">
                  <a:pos x="wd2" y="hd2"/>
                </a:cxn>
                <a:cxn ang="10800000">
                  <a:pos x="wd2" y="hd2"/>
                </a:cxn>
                <a:cxn ang="16200000">
                  <a:pos x="wd2" y="hd2"/>
                </a:cxn>
              </a:cxnLst>
              <a:rect l="0" t="0" r="r" b="b"/>
              <a:pathLst>
                <a:path w="21599" h="21600" extrusionOk="0">
                  <a:moveTo>
                    <a:pt x="7049" y="0"/>
                  </a:moveTo>
                  <a:cubicBezTo>
                    <a:pt x="6119" y="0"/>
                    <a:pt x="5347" y="496"/>
                    <a:pt x="4884" y="1296"/>
                  </a:cubicBezTo>
                  <a:cubicBezTo>
                    <a:pt x="4879" y="1304"/>
                    <a:pt x="4873" y="1309"/>
                    <a:pt x="4868" y="1317"/>
                  </a:cubicBezTo>
                  <a:cubicBezTo>
                    <a:pt x="4579" y="1826"/>
                    <a:pt x="4414" y="2458"/>
                    <a:pt x="4414" y="3163"/>
                  </a:cubicBezTo>
                  <a:cubicBezTo>
                    <a:pt x="4414" y="4287"/>
                    <a:pt x="4946" y="5167"/>
                    <a:pt x="5927" y="5792"/>
                  </a:cubicBezTo>
                  <a:cubicBezTo>
                    <a:pt x="6617" y="6233"/>
                    <a:pt x="7467" y="6205"/>
                    <a:pt x="8458" y="5707"/>
                  </a:cubicBezTo>
                  <a:cubicBezTo>
                    <a:pt x="8616" y="5627"/>
                    <a:pt x="8806" y="5692"/>
                    <a:pt x="8884" y="5853"/>
                  </a:cubicBezTo>
                  <a:cubicBezTo>
                    <a:pt x="8961" y="6015"/>
                    <a:pt x="8898" y="6210"/>
                    <a:pt x="8740" y="6290"/>
                  </a:cubicBezTo>
                  <a:cubicBezTo>
                    <a:pt x="7244" y="7042"/>
                    <a:pt x="6200" y="6737"/>
                    <a:pt x="5588" y="6347"/>
                  </a:cubicBezTo>
                  <a:cubicBezTo>
                    <a:pt x="4260" y="5500"/>
                    <a:pt x="3777" y="4241"/>
                    <a:pt x="3777" y="3163"/>
                  </a:cubicBezTo>
                  <a:cubicBezTo>
                    <a:pt x="3777" y="2561"/>
                    <a:pt x="3881" y="2004"/>
                    <a:pt x="4068" y="1512"/>
                  </a:cubicBezTo>
                  <a:cubicBezTo>
                    <a:pt x="2816" y="1773"/>
                    <a:pt x="1899" y="2928"/>
                    <a:pt x="1899" y="4353"/>
                  </a:cubicBezTo>
                  <a:cubicBezTo>
                    <a:pt x="1899" y="4842"/>
                    <a:pt x="1943" y="4968"/>
                    <a:pt x="2050" y="5275"/>
                  </a:cubicBezTo>
                  <a:cubicBezTo>
                    <a:pt x="2074" y="5342"/>
                    <a:pt x="2101" y="5418"/>
                    <a:pt x="2130" y="5503"/>
                  </a:cubicBezTo>
                  <a:cubicBezTo>
                    <a:pt x="2186" y="5673"/>
                    <a:pt x="2093" y="5857"/>
                    <a:pt x="1927" y="5915"/>
                  </a:cubicBezTo>
                  <a:cubicBezTo>
                    <a:pt x="1893" y="5926"/>
                    <a:pt x="1861" y="5935"/>
                    <a:pt x="1827" y="5935"/>
                  </a:cubicBezTo>
                  <a:cubicBezTo>
                    <a:pt x="1694" y="5935"/>
                    <a:pt x="1570" y="5847"/>
                    <a:pt x="1525" y="5711"/>
                  </a:cubicBezTo>
                  <a:cubicBezTo>
                    <a:pt x="1498" y="5630"/>
                    <a:pt x="1471" y="5559"/>
                    <a:pt x="1449" y="5495"/>
                  </a:cubicBezTo>
                  <a:cubicBezTo>
                    <a:pt x="1402" y="5361"/>
                    <a:pt x="1367" y="5252"/>
                    <a:pt x="1338" y="5136"/>
                  </a:cubicBezTo>
                  <a:cubicBezTo>
                    <a:pt x="965" y="5547"/>
                    <a:pt x="725" y="6087"/>
                    <a:pt x="645" y="7023"/>
                  </a:cubicBezTo>
                  <a:cubicBezTo>
                    <a:pt x="1242" y="6525"/>
                    <a:pt x="2001" y="6224"/>
                    <a:pt x="2830" y="6224"/>
                  </a:cubicBezTo>
                  <a:cubicBezTo>
                    <a:pt x="2831" y="6224"/>
                    <a:pt x="2834" y="6224"/>
                    <a:pt x="2834" y="6224"/>
                  </a:cubicBezTo>
                  <a:cubicBezTo>
                    <a:pt x="3606" y="6224"/>
                    <a:pt x="4337" y="6477"/>
                    <a:pt x="4947" y="6958"/>
                  </a:cubicBezTo>
                  <a:cubicBezTo>
                    <a:pt x="5087" y="7068"/>
                    <a:pt x="5111" y="7276"/>
                    <a:pt x="5003" y="7419"/>
                  </a:cubicBezTo>
                  <a:cubicBezTo>
                    <a:pt x="4896" y="7562"/>
                    <a:pt x="4697" y="7586"/>
                    <a:pt x="4557" y="7476"/>
                  </a:cubicBezTo>
                  <a:cubicBezTo>
                    <a:pt x="4059" y="7083"/>
                    <a:pt x="3461" y="6877"/>
                    <a:pt x="2830" y="6877"/>
                  </a:cubicBezTo>
                  <a:cubicBezTo>
                    <a:pt x="1269" y="6877"/>
                    <a:pt x="0" y="8176"/>
                    <a:pt x="0" y="9775"/>
                  </a:cubicBezTo>
                  <a:cubicBezTo>
                    <a:pt x="0" y="10440"/>
                    <a:pt x="216" y="11066"/>
                    <a:pt x="621" y="11585"/>
                  </a:cubicBezTo>
                  <a:cubicBezTo>
                    <a:pt x="626" y="11591"/>
                    <a:pt x="629" y="11599"/>
                    <a:pt x="633" y="11605"/>
                  </a:cubicBezTo>
                  <a:cubicBezTo>
                    <a:pt x="640" y="11616"/>
                    <a:pt x="647" y="11626"/>
                    <a:pt x="653" y="11638"/>
                  </a:cubicBezTo>
                  <a:cubicBezTo>
                    <a:pt x="658" y="11647"/>
                    <a:pt x="661" y="11657"/>
                    <a:pt x="665" y="11666"/>
                  </a:cubicBezTo>
                  <a:cubicBezTo>
                    <a:pt x="669" y="11676"/>
                    <a:pt x="674" y="11684"/>
                    <a:pt x="677" y="11695"/>
                  </a:cubicBezTo>
                  <a:cubicBezTo>
                    <a:pt x="680" y="11705"/>
                    <a:pt x="679" y="11713"/>
                    <a:pt x="681" y="11723"/>
                  </a:cubicBezTo>
                  <a:cubicBezTo>
                    <a:pt x="683" y="11734"/>
                    <a:pt x="688" y="11745"/>
                    <a:pt x="689" y="11756"/>
                  </a:cubicBezTo>
                  <a:cubicBezTo>
                    <a:pt x="690" y="11766"/>
                    <a:pt x="689" y="11778"/>
                    <a:pt x="689" y="11788"/>
                  </a:cubicBezTo>
                  <a:cubicBezTo>
                    <a:pt x="689" y="11799"/>
                    <a:pt x="690" y="11810"/>
                    <a:pt x="689" y="11821"/>
                  </a:cubicBezTo>
                  <a:cubicBezTo>
                    <a:pt x="688" y="11834"/>
                    <a:pt x="683" y="11845"/>
                    <a:pt x="681" y="11858"/>
                  </a:cubicBezTo>
                  <a:cubicBezTo>
                    <a:pt x="679" y="11865"/>
                    <a:pt x="679" y="11871"/>
                    <a:pt x="677" y="11878"/>
                  </a:cubicBezTo>
                  <a:lnTo>
                    <a:pt x="669" y="11907"/>
                  </a:lnTo>
                  <a:cubicBezTo>
                    <a:pt x="595" y="12167"/>
                    <a:pt x="546" y="12341"/>
                    <a:pt x="546" y="12596"/>
                  </a:cubicBezTo>
                  <a:cubicBezTo>
                    <a:pt x="546" y="13181"/>
                    <a:pt x="753" y="13727"/>
                    <a:pt x="1174" y="14255"/>
                  </a:cubicBezTo>
                  <a:cubicBezTo>
                    <a:pt x="1331" y="13954"/>
                    <a:pt x="1541" y="13684"/>
                    <a:pt x="1799" y="13456"/>
                  </a:cubicBezTo>
                  <a:cubicBezTo>
                    <a:pt x="2333" y="12983"/>
                    <a:pt x="3324" y="12473"/>
                    <a:pt x="5027" y="12726"/>
                  </a:cubicBezTo>
                  <a:cubicBezTo>
                    <a:pt x="5201" y="12752"/>
                    <a:pt x="5323" y="12919"/>
                    <a:pt x="5298" y="13097"/>
                  </a:cubicBezTo>
                  <a:cubicBezTo>
                    <a:pt x="5272" y="13275"/>
                    <a:pt x="5110" y="13397"/>
                    <a:pt x="4936" y="13370"/>
                  </a:cubicBezTo>
                  <a:cubicBezTo>
                    <a:pt x="3776" y="13197"/>
                    <a:pt x="2838" y="13399"/>
                    <a:pt x="2217" y="13949"/>
                  </a:cubicBezTo>
                  <a:cubicBezTo>
                    <a:pt x="1740" y="14371"/>
                    <a:pt x="1477" y="14979"/>
                    <a:pt x="1477" y="15665"/>
                  </a:cubicBezTo>
                  <a:cubicBezTo>
                    <a:pt x="1477" y="16627"/>
                    <a:pt x="2368" y="17561"/>
                    <a:pt x="3204" y="17952"/>
                  </a:cubicBezTo>
                  <a:cubicBezTo>
                    <a:pt x="3207" y="17953"/>
                    <a:pt x="3206" y="17955"/>
                    <a:pt x="3208" y="17956"/>
                  </a:cubicBezTo>
                  <a:cubicBezTo>
                    <a:pt x="3218" y="17961"/>
                    <a:pt x="3227" y="17966"/>
                    <a:pt x="3236" y="17972"/>
                  </a:cubicBezTo>
                  <a:cubicBezTo>
                    <a:pt x="3245" y="17978"/>
                    <a:pt x="3256" y="17982"/>
                    <a:pt x="3264" y="17988"/>
                  </a:cubicBezTo>
                  <a:cubicBezTo>
                    <a:pt x="3272" y="17995"/>
                    <a:pt x="3280" y="18002"/>
                    <a:pt x="3288" y="18009"/>
                  </a:cubicBezTo>
                  <a:cubicBezTo>
                    <a:pt x="3295" y="18016"/>
                    <a:pt x="3301" y="18026"/>
                    <a:pt x="3308" y="18033"/>
                  </a:cubicBezTo>
                  <a:cubicBezTo>
                    <a:pt x="3314" y="18041"/>
                    <a:pt x="3322" y="18049"/>
                    <a:pt x="3328" y="18058"/>
                  </a:cubicBezTo>
                  <a:cubicBezTo>
                    <a:pt x="3334" y="18067"/>
                    <a:pt x="3338" y="18073"/>
                    <a:pt x="3344" y="18082"/>
                  </a:cubicBezTo>
                  <a:cubicBezTo>
                    <a:pt x="3348" y="18090"/>
                    <a:pt x="3352" y="18102"/>
                    <a:pt x="3355" y="18111"/>
                  </a:cubicBezTo>
                  <a:cubicBezTo>
                    <a:pt x="3361" y="18122"/>
                    <a:pt x="3368" y="18132"/>
                    <a:pt x="3371" y="18143"/>
                  </a:cubicBezTo>
                  <a:cubicBezTo>
                    <a:pt x="3372" y="18146"/>
                    <a:pt x="3375" y="18145"/>
                    <a:pt x="3375" y="18147"/>
                  </a:cubicBezTo>
                  <a:cubicBezTo>
                    <a:pt x="3781" y="19429"/>
                    <a:pt x="4378" y="19894"/>
                    <a:pt x="5827" y="19961"/>
                  </a:cubicBezTo>
                  <a:cubicBezTo>
                    <a:pt x="5800" y="19794"/>
                    <a:pt x="5783" y="19625"/>
                    <a:pt x="5783" y="19452"/>
                  </a:cubicBezTo>
                  <a:cubicBezTo>
                    <a:pt x="5783" y="17906"/>
                    <a:pt x="6913" y="16647"/>
                    <a:pt x="8299" y="16647"/>
                  </a:cubicBezTo>
                  <a:cubicBezTo>
                    <a:pt x="8400" y="16647"/>
                    <a:pt x="8501" y="16655"/>
                    <a:pt x="8601" y="16668"/>
                  </a:cubicBezTo>
                  <a:cubicBezTo>
                    <a:pt x="8775" y="16691"/>
                    <a:pt x="8898" y="16852"/>
                    <a:pt x="8876" y="17031"/>
                  </a:cubicBezTo>
                  <a:cubicBezTo>
                    <a:pt x="8853" y="17209"/>
                    <a:pt x="8694" y="17334"/>
                    <a:pt x="8517" y="17312"/>
                  </a:cubicBezTo>
                  <a:cubicBezTo>
                    <a:pt x="8445" y="17302"/>
                    <a:pt x="8373" y="17300"/>
                    <a:pt x="8299" y="17300"/>
                  </a:cubicBezTo>
                  <a:cubicBezTo>
                    <a:pt x="7264" y="17300"/>
                    <a:pt x="6420" y="18266"/>
                    <a:pt x="6420" y="19452"/>
                  </a:cubicBezTo>
                  <a:cubicBezTo>
                    <a:pt x="6420" y="19914"/>
                    <a:pt x="6548" y="20352"/>
                    <a:pt x="6786" y="20724"/>
                  </a:cubicBezTo>
                  <a:cubicBezTo>
                    <a:pt x="7139" y="21274"/>
                    <a:pt x="7704" y="21600"/>
                    <a:pt x="8299" y="21600"/>
                  </a:cubicBezTo>
                  <a:cubicBezTo>
                    <a:pt x="9392" y="21600"/>
                    <a:pt x="9883" y="20523"/>
                    <a:pt x="9883" y="19452"/>
                  </a:cubicBezTo>
                  <a:cubicBezTo>
                    <a:pt x="9883" y="19412"/>
                    <a:pt x="9881" y="17747"/>
                    <a:pt x="9879" y="15473"/>
                  </a:cubicBezTo>
                  <a:cubicBezTo>
                    <a:pt x="9879" y="15473"/>
                    <a:pt x="9879" y="15470"/>
                    <a:pt x="9879" y="15469"/>
                  </a:cubicBezTo>
                  <a:cubicBezTo>
                    <a:pt x="9876" y="12424"/>
                    <a:pt x="7611" y="10215"/>
                    <a:pt x="4494" y="10215"/>
                  </a:cubicBezTo>
                  <a:cubicBezTo>
                    <a:pt x="3556" y="10215"/>
                    <a:pt x="2628" y="10446"/>
                    <a:pt x="1811" y="10879"/>
                  </a:cubicBezTo>
                  <a:cubicBezTo>
                    <a:pt x="1655" y="10962"/>
                    <a:pt x="1462" y="10897"/>
                    <a:pt x="1381" y="10737"/>
                  </a:cubicBezTo>
                  <a:cubicBezTo>
                    <a:pt x="1301" y="10577"/>
                    <a:pt x="1361" y="10384"/>
                    <a:pt x="1517" y="10301"/>
                  </a:cubicBezTo>
                  <a:cubicBezTo>
                    <a:pt x="2424" y="9819"/>
                    <a:pt x="3454" y="9563"/>
                    <a:pt x="4494" y="9563"/>
                  </a:cubicBezTo>
                  <a:cubicBezTo>
                    <a:pt x="6939" y="9563"/>
                    <a:pt x="8911" y="10787"/>
                    <a:pt x="9875" y="12697"/>
                  </a:cubicBezTo>
                  <a:cubicBezTo>
                    <a:pt x="9870" y="9079"/>
                    <a:pt x="9863" y="5013"/>
                    <a:pt x="9855" y="3273"/>
                  </a:cubicBezTo>
                  <a:lnTo>
                    <a:pt x="9855" y="3167"/>
                  </a:lnTo>
                  <a:cubicBezTo>
                    <a:pt x="9854" y="2675"/>
                    <a:pt x="9853" y="2117"/>
                    <a:pt x="9524" y="1492"/>
                  </a:cubicBezTo>
                  <a:cubicBezTo>
                    <a:pt x="9040" y="571"/>
                    <a:pt x="8091" y="0"/>
                    <a:pt x="7049" y="0"/>
                  </a:cubicBezTo>
                  <a:close/>
                  <a:moveTo>
                    <a:pt x="14547" y="0"/>
                  </a:moveTo>
                  <a:cubicBezTo>
                    <a:pt x="13505" y="0"/>
                    <a:pt x="12556" y="571"/>
                    <a:pt x="12072" y="1492"/>
                  </a:cubicBezTo>
                  <a:cubicBezTo>
                    <a:pt x="11743" y="2117"/>
                    <a:pt x="11746" y="2675"/>
                    <a:pt x="11745" y="3167"/>
                  </a:cubicBezTo>
                  <a:lnTo>
                    <a:pt x="11741" y="3273"/>
                  </a:lnTo>
                  <a:cubicBezTo>
                    <a:pt x="11733" y="5013"/>
                    <a:pt x="11730" y="9079"/>
                    <a:pt x="11725" y="12697"/>
                  </a:cubicBezTo>
                  <a:cubicBezTo>
                    <a:pt x="12689" y="10787"/>
                    <a:pt x="14661" y="9563"/>
                    <a:pt x="17106" y="9563"/>
                  </a:cubicBezTo>
                  <a:cubicBezTo>
                    <a:pt x="18146" y="9563"/>
                    <a:pt x="19176" y="9819"/>
                    <a:pt x="20083" y="10301"/>
                  </a:cubicBezTo>
                  <a:cubicBezTo>
                    <a:pt x="20239" y="10384"/>
                    <a:pt x="20299" y="10577"/>
                    <a:pt x="20219" y="10737"/>
                  </a:cubicBezTo>
                  <a:cubicBezTo>
                    <a:pt x="20138" y="10897"/>
                    <a:pt x="19945" y="10962"/>
                    <a:pt x="19789" y="10879"/>
                  </a:cubicBezTo>
                  <a:cubicBezTo>
                    <a:pt x="18972" y="10446"/>
                    <a:pt x="18044" y="10215"/>
                    <a:pt x="17106" y="10215"/>
                  </a:cubicBezTo>
                  <a:cubicBezTo>
                    <a:pt x="13989" y="10215"/>
                    <a:pt x="11724" y="12424"/>
                    <a:pt x="11721" y="15469"/>
                  </a:cubicBezTo>
                  <a:cubicBezTo>
                    <a:pt x="11721" y="15470"/>
                    <a:pt x="11721" y="15473"/>
                    <a:pt x="11721" y="15473"/>
                  </a:cubicBezTo>
                  <a:cubicBezTo>
                    <a:pt x="11719" y="17747"/>
                    <a:pt x="11717" y="19412"/>
                    <a:pt x="11717" y="19452"/>
                  </a:cubicBezTo>
                  <a:cubicBezTo>
                    <a:pt x="11717" y="20523"/>
                    <a:pt x="12208" y="21600"/>
                    <a:pt x="13301" y="21600"/>
                  </a:cubicBezTo>
                  <a:cubicBezTo>
                    <a:pt x="13896" y="21600"/>
                    <a:pt x="14461" y="21274"/>
                    <a:pt x="14814" y="20724"/>
                  </a:cubicBezTo>
                  <a:cubicBezTo>
                    <a:pt x="15052" y="20352"/>
                    <a:pt x="15176" y="19914"/>
                    <a:pt x="15176" y="19452"/>
                  </a:cubicBezTo>
                  <a:cubicBezTo>
                    <a:pt x="15176" y="18266"/>
                    <a:pt x="14336" y="17300"/>
                    <a:pt x="13301" y="17300"/>
                  </a:cubicBezTo>
                  <a:cubicBezTo>
                    <a:pt x="13227" y="17300"/>
                    <a:pt x="13151" y="17302"/>
                    <a:pt x="13079" y="17312"/>
                  </a:cubicBezTo>
                  <a:cubicBezTo>
                    <a:pt x="12902" y="17334"/>
                    <a:pt x="12747" y="17209"/>
                    <a:pt x="12724" y="17031"/>
                  </a:cubicBezTo>
                  <a:cubicBezTo>
                    <a:pt x="12702" y="16852"/>
                    <a:pt x="12825" y="16691"/>
                    <a:pt x="12999" y="16668"/>
                  </a:cubicBezTo>
                  <a:cubicBezTo>
                    <a:pt x="13099" y="16655"/>
                    <a:pt x="13200" y="16647"/>
                    <a:pt x="13301" y="16647"/>
                  </a:cubicBezTo>
                  <a:cubicBezTo>
                    <a:pt x="14687" y="16647"/>
                    <a:pt x="15813" y="17906"/>
                    <a:pt x="15813" y="19452"/>
                  </a:cubicBezTo>
                  <a:cubicBezTo>
                    <a:pt x="15813" y="19625"/>
                    <a:pt x="15800" y="19794"/>
                    <a:pt x="15773" y="19961"/>
                  </a:cubicBezTo>
                  <a:cubicBezTo>
                    <a:pt x="17222" y="19894"/>
                    <a:pt x="17819" y="19429"/>
                    <a:pt x="18225" y="18147"/>
                  </a:cubicBezTo>
                  <a:cubicBezTo>
                    <a:pt x="18225" y="18145"/>
                    <a:pt x="18228" y="18146"/>
                    <a:pt x="18229" y="18143"/>
                  </a:cubicBezTo>
                  <a:cubicBezTo>
                    <a:pt x="18232" y="18132"/>
                    <a:pt x="18235" y="18122"/>
                    <a:pt x="18241" y="18111"/>
                  </a:cubicBezTo>
                  <a:cubicBezTo>
                    <a:pt x="18245" y="18102"/>
                    <a:pt x="18248" y="18090"/>
                    <a:pt x="18252" y="18082"/>
                  </a:cubicBezTo>
                  <a:cubicBezTo>
                    <a:pt x="18258" y="18073"/>
                    <a:pt x="18266" y="18067"/>
                    <a:pt x="18272" y="18058"/>
                  </a:cubicBezTo>
                  <a:cubicBezTo>
                    <a:pt x="18278" y="18049"/>
                    <a:pt x="18286" y="18041"/>
                    <a:pt x="18292" y="18033"/>
                  </a:cubicBezTo>
                  <a:cubicBezTo>
                    <a:pt x="18299" y="18026"/>
                    <a:pt x="18305" y="18016"/>
                    <a:pt x="18312" y="18009"/>
                  </a:cubicBezTo>
                  <a:cubicBezTo>
                    <a:pt x="18320" y="18002"/>
                    <a:pt x="18328" y="17995"/>
                    <a:pt x="18336" y="17988"/>
                  </a:cubicBezTo>
                  <a:cubicBezTo>
                    <a:pt x="18344" y="17982"/>
                    <a:pt x="18351" y="17978"/>
                    <a:pt x="18360" y="17972"/>
                  </a:cubicBezTo>
                  <a:cubicBezTo>
                    <a:pt x="18369" y="17966"/>
                    <a:pt x="18378" y="17961"/>
                    <a:pt x="18388" y="17956"/>
                  </a:cubicBezTo>
                  <a:cubicBezTo>
                    <a:pt x="18390" y="17955"/>
                    <a:pt x="18393" y="17953"/>
                    <a:pt x="18396" y="17952"/>
                  </a:cubicBezTo>
                  <a:cubicBezTo>
                    <a:pt x="19232" y="17561"/>
                    <a:pt x="20123" y="16627"/>
                    <a:pt x="20123" y="15665"/>
                  </a:cubicBezTo>
                  <a:cubicBezTo>
                    <a:pt x="20123" y="14979"/>
                    <a:pt x="19860" y="14371"/>
                    <a:pt x="19383" y="13949"/>
                  </a:cubicBezTo>
                  <a:cubicBezTo>
                    <a:pt x="18762" y="13399"/>
                    <a:pt x="17820" y="13197"/>
                    <a:pt x="16660" y="13370"/>
                  </a:cubicBezTo>
                  <a:cubicBezTo>
                    <a:pt x="16486" y="13397"/>
                    <a:pt x="16328" y="13275"/>
                    <a:pt x="16302" y="13097"/>
                  </a:cubicBezTo>
                  <a:cubicBezTo>
                    <a:pt x="16277" y="12919"/>
                    <a:pt x="16395" y="12752"/>
                    <a:pt x="16569" y="12726"/>
                  </a:cubicBezTo>
                  <a:cubicBezTo>
                    <a:pt x="18272" y="12473"/>
                    <a:pt x="19264" y="12983"/>
                    <a:pt x="19797" y="13456"/>
                  </a:cubicBezTo>
                  <a:cubicBezTo>
                    <a:pt x="20055" y="13684"/>
                    <a:pt x="20265" y="13954"/>
                    <a:pt x="20422" y="14255"/>
                  </a:cubicBezTo>
                  <a:cubicBezTo>
                    <a:pt x="20843" y="13727"/>
                    <a:pt x="21050" y="13181"/>
                    <a:pt x="21050" y="12596"/>
                  </a:cubicBezTo>
                  <a:cubicBezTo>
                    <a:pt x="21050" y="12341"/>
                    <a:pt x="21005" y="12167"/>
                    <a:pt x="20931" y="11907"/>
                  </a:cubicBezTo>
                  <a:lnTo>
                    <a:pt x="20923" y="11878"/>
                  </a:lnTo>
                  <a:cubicBezTo>
                    <a:pt x="20921" y="11871"/>
                    <a:pt x="20921" y="11865"/>
                    <a:pt x="20919" y="11858"/>
                  </a:cubicBezTo>
                  <a:cubicBezTo>
                    <a:pt x="20917" y="11845"/>
                    <a:pt x="20912" y="11834"/>
                    <a:pt x="20911" y="11821"/>
                  </a:cubicBezTo>
                  <a:cubicBezTo>
                    <a:pt x="20910" y="11810"/>
                    <a:pt x="20911" y="11799"/>
                    <a:pt x="20911" y="11788"/>
                  </a:cubicBezTo>
                  <a:cubicBezTo>
                    <a:pt x="20911" y="11778"/>
                    <a:pt x="20910" y="11766"/>
                    <a:pt x="20911" y="11756"/>
                  </a:cubicBezTo>
                  <a:cubicBezTo>
                    <a:pt x="20912" y="11745"/>
                    <a:pt x="20913" y="11734"/>
                    <a:pt x="20915" y="11723"/>
                  </a:cubicBezTo>
                  <a:cubicBezTo>
                    <a:pt x="20917" y="11713"/>
                    <a:pt x="20920" y="11705"/>
                    <a:pt x="20923" y="11695"/>
                  </a:cubicBezTo>
                  <a:cubicBezTo>
                    <a:pt x="20926" y="11684"/>
                    <a:pt x="20931" y="11676"/>
                    <a:pt x="20935" y="11666"/>
                  </a:cubicBezTo>
                  <a:cubicBezTo>
                    <a:pt x="20939" y="11657"/>
                    <a:pt x="20942" y="11647"/>
                    <a:pt x="20947" y="11638"/>
                  </a:cubicBezTo>
                  <a:cubicBezTo>
                    <a:pt x="20953" y="11626"/>
                    <a:pt x="20960" y="11616"/>
                    <a:pt x="20967" y="11605"/>
                  </a:cubicBezTo>
                  <a:cubicBezTo>
                    <a:pt x="20971" y="11599"/>
                    <a:pt x="20974" y="11591"/>
                    <a:pt x="20979" y="11585"/>
                  </a:cubicBezTo>
                  <a:cubicBezTo>
                    <a:pt x="21384" y="11066"/>
                    <a:pt x="21600" y="10440"/>
                    <a:pt x="21600" y="9775"/>
                  </a:cubicBezTo>
                  <a:cubicBezTo>
                    <a:pt x="21600" y="8176"/>
                    <a:pt x="20327" y="6877"/>
                    <a:pt x="18766" y="6877"/>
                  </a:cubicBezTo>
                  <a:cubicBezTo>
                    <a:pt x="18135" y="6877"/>
                    <a:pt x="17541" y="7083"/>
                    <a:pt x="17043" y="7476"/>
                  </a:cubicBezTo>
                  <a:cubicBezTo>
                    <a:pt x="16903" y="7586"/>
                    <a:pt x="16700" y="7562"/>
                    <a:pt x="16593" y="7419"/>
                  </a:cubicBezTo>
                  <a:cubicBezTo>
                    <a:pt x="16485" y="7276"/>
                    <a:pt x="16513" y="7068"/>
                    <a:pt x="16653" y="6958"/>
                  </a:cubicBezTo>
                  <a:cubicBezTo>
                    <a:pt x="17263" y="6477"/>
                    <a:pt x="17994" y="6224"/>
                    <a:pt x="18766" y="6224"/>
                  </a:cubicBezTo>
                  <a:cubicBezTo>
                    <a:pt x="19595" y="6224"/>
                    <a:pt x="20358" y="6525"/>
                    <a:pt x="20955" y="7023"/>
                  </a:cubicBezTo>
                  <a:cubicBezTo>
                    <a:pt x="20875" y="6087"/>
                    <a:pt x="20635" y="5547"/>
                    <a:pt x="20262" y="5136"/>
                  </a:cubicBezTo>
                  <a:cubicBezTo>
                    <a:pt x="20233" y="5252"/>
                    <a:pt x="20194" y="5361"/>
                    <a:pt x="20147" y="5495"/>
                  </a:cubicBezTo>
                  <a:cubicBezTo>
                    <a:pt x="20125" y="5559"/>
                    <a:pt x="20102" y="5630"/>
                    <a:pt x="20075" y="5711"/>
                  </a:cubicBezTo>
                  <a:cubicBezTo>
                    <a:pt x="20030" y="5847"/>
                    <a:pt x="19906" y="5935"/>
                    <a:pt x="19773" y="5935"/>
                  </a:cubicBezTo>
                  <a:cubicBezTo>
                    <a:pt x="19739" y="5935"/>
                    <a:pt x="19703" y="5926"/>
                    <a:pt x="19669" y="5915"/>
                  </a:cubicBezTo>
                  <a:cubicBezTo>
                    <a:pt x="19503" y="5857"/>
                    <a:pt x="19414" y="5673"/>
                    <a:pt x="19470" y="5503"/>
                  </a:cubicBezTo>
                  <a:cubicBezTo>
                    <a:pt x="19499" y="5418"/>
                    <a:pt x="19526" y="5342"/>
                    <a:pt x="19550" y="5275"/>
                  </a:cubicBezTo>
                  <a:cubicBezTo>
                    <a:pt x="19657" y="4968"/>
                    <a:pt x="19701" y="4842"/>
                    <a:pt x="19701" y="4353"/>
                  </a:cubicBezTo>
                  <a:cubicBezTo>
                    <a:pt x="19701" y="2928"/>
                    <a:pt x="18784" y="1773"/>
                    <a:pt x="17532" y="1512"/>
                  </a:cubicBezTo>
                  <a:cubicBezTo>
                    <a:pt x="17719" y="2004"/>
                    <a:pt x="17819" y="2561"/>
                    <a:pt x="17819" y="3163"/>
                  </a:cubicBezTo>
                  <a:cubicBezTo>
                    <a:pt x="17819" y="4241"/>
                    <a:pt x="17340" y="5500"/>
                    <a:pt x="16012" y="6347"/>
                  </a:cubicBezTo>
                  <a:cubicBezTo>
                    <a:pt x="15400" y="6737"/>
                    <a:pt x="14356" y="7042"/>
                    <a:pt x="12860" y="6290"/>
                  </a:cubicBezTo>
                  <a:cubicBezTo>
                    <a:pt x="12702" y="6210"/>
                    <a:pt x="12635" y="6015"/>
                    <a:pt x="12712" y="5853"/>
                  </a:cubicBezTo>
                  <a:cubicBezTo>
                    <a:pt x="12790" y="5692"/>
                    <a:pt x="12980" y="5627"/>
                    <a:pt x="13138" y="5707"/>
                  </a:cubicBezTo>
                  <a:cubicBezTo>
                    <a:pt x="14129" y="6205"/>
                    <a:pt x="14983" y="6233"/>
                    <a:pt x="15673" y="5792"/>
                  </a:cubicBezTo>
                  <a:cubicBezTo>
                    <a:pt x="16654" y="5167"/>
                    <a:pt x="17182" y="4287"/>
                    <a:pt x="17182" y="3163"/>
                  </a:cubicBezTo>
                  <a:cubicBezTo>
                    <a:pt x="17182" y="2458"/>
                    <a:pt x="17021" y="1826"/>
                    <a:pt x="16732" y="1317"/>
                  </a:cubicBezTo>
                  <a:cubicBezTo>
                    <a:pt x="16727" y="1309"/>
                    <a:pt x="16721" y="1304"/>
                    <a:pt x="16716" y="1296"/>
                  </a:cubicBezTo>
                  <a:cubicBezTo>
                    <a:pt x="16253" y="496"/>
                    <a:pt x="15477" y="0"/>
                    <a:pt x="14547" y="0"/>
                  </a:cubicBezTo>
                  <a:close/>
                </a:path>
              </a:pathLst>
            </a:custGeom>
            <a:grpFill/>
            <a:ln w="12700" cap="flat">
              <a:noFill/>
              <a:miter lim="400000"/>
            </a:ln>
            <a:effectLst/>
          </p:spPr>
          <p:txBody>
            <a:bodyPr wrap="square" lIns="38100" tIns="38100" rIns="38100" bIns="38100" numCol="1" anchor="ctr">
              <a:noAutofit/>
            </a:bodyPr>
            <a:lstStyle/>
            <a:p>
              <a:pPr lvl="0" algn="ctr"/>
              <a:endParaRPr>
                <a:latin typeface="Roboto Light" charset="0"/>
                <a:cs typeface="Roboto Light" charset="0"/>
              </a:endParaRPr>
            </a:p>
          </p:txBody>
        </p:sp>
      </p:grpSp>
    </p:spTree>
    <p:extLst>
      <p:ext uri="{BB962C8B-B14F-4D97-AF65-F5344CB8AC3E}">
        <p14:creationId xmlns:p14="http://schemas.microsoft.com/office/powerpoint/2010/main" val="29523484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4883828" y="9388354"/>
            <a:ext cx="1107256" cy="1107544"/>
            <a:chOff x="5726139" y="3290903"/>
            <a:chExt cx="471490" cy="471490"/>
          </a:xfrm>
        </p:grpSpPr>
        <p:sp>
          <p:nvSpPr>
            <p:cNvPr id="74" name="Oval 6"/>
            <p:cNvSpPr>
              <a:spLocks noChangeArrowheads="1"/>
            </p:cNvSpPr>
            <p:nvPr/>
          </p:nvSpPr>
          <p:spPr bwMode="auto">
            <a:xfrm>
              <a:off x="5726139" y="3290903"/>
              <a:ext cx="471490" cy="471490"/>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76" name="Oval 7"/>
            <p:cNvSpPr>
              <a:spLocks noChangeArrowheads="1"/>
            </p:cNvSpPr>
            <p:nvPr/>
          </p:nvSpPr>
          <p:spPr bwMode="auto">
            <a:xfrm>
              <a:off x="5749953" y="3316305"/>
              <a:ext cx="422277" cy="42069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0" name="Freeform 8"/>
            <p:cNvSpPr>
              <a:spLocks/>
            </p:cNvSpPr>
            <p:nvPr/>
          </p:nvSpPr>
          <p:spPr bwMode="auto">
            <a:xfrm>
              <a:off x="5842029" y="3595706"/>
              <a:ext cx="238126" cy="141289"/>
            </a:xfrm>
            <a:custGeom>
              <a:avLst/>
              <a:gdLst>
                <a:gd name="T0" fmla="*/ 10 w 57"/>
                <a:gd name="T1" fmla="*/ 6 h 34"/>
                <a:gd name="T2" fmla="*/ 0 w 57"/>
                <a:gd name="T3" fmla="*/ 25 h 34"/>
                <a:gd name="T4" fmla="*/ 29 w 57"/>
                <a:gd name="T5" fmla="*/ 34 h 34"/>
                <a:gd name="T6" fmla="*/ 57 w 57"/>
                <a:gd name="T7" fmla="*/ 25 h 34"/>
                <a:gd name="T8" fmla="*/ 47 w 57"/>
                <a:gd name="T9" fmla="*/ 6 h 34"/>
                <a:gd name="T10" fmla="*/ 29 w 57"/>
                <a:gd name="T11" fmla="*/ 0 h 34"/>
                <a:gd name="T12" fmla="*/ 10 w 57"/>
                <a:gd name="T13" fmla="*/ 6 h 34"/>
              </a:gdLst>
              <a:ahLst/>
              <a:cxnLst>
                <a:cxn ang="0">
                  <a:pos x="T0" y="T1"/>
                </a:cxn>
                <a:cxn ang="0">
                  <a:pos x="T2" y="T3"/>
                </a:cxn>
                <a:cxn ang="0">
                  <a:pos x="T4" y="T5"/>
                </a:cxn>
                <a:cxn ang="0">
                  <a:pos x="T6" y="T7"/>
                </a:cxn>
                <a:cxn ang="0">
                  <a:pos x="T8" y="T9"/>
                </a:cxn>
                <a:cxn ang="0">
                  <a:pos x="T10" y="T11"/>
                </a:cxn>
                <a:cxn ang="0">
                  <a:pos x="T12" y="T13"/>
                </a:cxn>
              </a:cxnLst>
              <a:rect l="0" t="0" r="r" b="b"/>
              <a:pathLst>
                <a:path w="57" h="34">
                  <a:moveTo>
                    <a:pt x="10" y="6"/>
                  </a:moveTo>
                  <a:cubicBezTo>
                    <a:pt x="5" y="10"/>
                    <a:pt x="3" y="16"/>
                    <a:pt x="0" y="25"/>
                  </a:cubicBezTo>
                  <a:cubicBezTo>
                    <a:pt x="8" y="30"/>
                    <a:pt x="18" y="34"/>
                    <a:pt x="29" y="34"/>
                  </a:cubicBezTo>
                  <a:cubicBezTo>
                    <a:pt x="39" y="34"/>
                    <a:pt x="49" y="30"/>
                    <a:pt x="57" y="25"/>
                  </a:cubicBezTo>
                  <a:cubicBezTo>
                    <a:pt x="54" y="16"/>
                    <a:pt x="52" y="9"/>
                    <a:pt x="47" y="6"/>
                  </a:cubicBezTo>
                  <a:cubicBezTo>
                    <a:pt x="39" y="1"/>
                    <a:pt x="34" y="0"/>
                    <a:pt x="29" y="0"/>
                  </a:cubicBezTo>
                  <a:cubicBezTo>
                    <a:pt x="23" y="0"/>
                    <a:pt x="18" y="1"/>
                    <a:pt x="10" y="6"/>
                  </a:cubicBez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1" name="Freeform 9"/>
            <p:cNvSpPr>
              <a:spLocks/>
            </p:cNvSpPr>
            <p:nvPr/>
          </p:nvSpPr>
          <p:spPr bwMode="auto">
            <a:xfrm>
              <a:off x="6054755" y="3641743"/>
              <a:ext cx="25400" cy="71438"/>
            </a:xfrm>
            <a:custGeom>
              <a:avLst/>
              <a:gdLst>
                <a:gd name="T0" fmla="*/ 0 w 6"/>
                <a:gd name="T1" fmla="*/ 17 h 17"/>
                <a:gd name="T2" fmla="*/ 0 w 6"/>
                <a:gd name="T3" fmla="*/ 0 h 17"/>
                <a:gd name="T4" fmla="*/ 6 w 6"/>
                <a:gd name="T5" fmla="*/ 14 h 17"/>
                <a:gd name="T6" fmla="*/ 0 w 6"/>
                <a:gd name="T7" fmla="*/ 17 h 17"/>
              </a:gdLst>
              <a:ahLst/>
              <a:cxnLst>
                <a:cxn ang="0">
                  <a:pos x="T0" y="T1"/>
                </a:cxn>
                <a:cxn ang="0">
                  <a:pos x="T2" y="T3"/>
                </a:cxn>
                <a:cxn ang="0">
                  <a:pos x="T4" y="T5"/>
                </a:cxn>
                <a:cxn ang="0">
                  <a:pos x="T6" y="T7"/>
                </a:cxn>
              </a:cxnLst>
              <a:rect l="0" t="0" r="r" b="b"/>
              <a:pathLst>
                <a:path w="6" h="17">
                  <a:moveTo>
                    <a:pt x="0" y="17"/>
                  </a:moveTo>
                  <a:cubicBezTo>
                    <a:pt x="0" y="0"/>
                    <a:pt x="0" y="0"/>
                    <a:pt x="0" y="0"/>
                  </a:cubicBezTo>
                  <a:cubicBezTo>
                    <a:pt x="3" y="3"/>
                    <a:pt x="4" y="8"/>
                    <a:pt x="6" y="14"/>
                  </a:cubicBezTo>
                  <a:cubicBezTo>
                    <a:pt x="4" y="15"/>
                    <a:pt x="2" y="16"/>
                    <a:pt x="0" y="17"/>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2" name="Freeform 10"/>
            <p:cNvSpPr>
              <a:spLocks/>
            </p:cNvSpPr>
            <p:nvPr/>
          </p:nvSpPr>
          <p:spPr bwMode="auto">
            <a:xfrm>
              <a:off x="6013480" y="3608406"/>
              <a:ext cx="25400" cy="120651"/>
            </a:xfrm>
            <a:custGeom>
              <a:avLst/>
              <a:gdLst>
                <a:gd name="T0" fmla="*/ 6 w 6"/>
                <a:gd name="T1" fmla="*/ 3 h 29"/>
                <a:gd name="T2" fmla="*/ 6 w 6"/>
                <a:gd name="T3" fmla="*/ 27 h 29"/>
                <a:gd name="T4" fmla="*/ 0 w 6"/>
                <a:gd name="T5" fmla="*/ 29 h 29"/>
                <a:gd name="T6" fmla="*/ 0 w 6"/>
                <a:gd name="T7" fmla="*/ 0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6" y="27"/>
                    <a:pt x="6" y="27"/>
                    <a:pt x="6" y="27"/>
                  </a:cubicBezTo>
                  <a:cubicBezTo>
                    <a:pt x="4" y="28"/>
                    <a:pt x="2" y="28"/>
                    <a:pt x="0" y="29"/>
                  </a:cubicBezTo>
                  <a:cubicBezTo>
                    <a:pt x="0" y="0"/>
                    <a:pt x="0" y="0"/>
                    <a:pt x="0" y="0"/>
                  </a:cubicBezTo>
                  <a:cubicBezTo>
                    <a:pt x="2" y="1"/>
                    <a:pt x="4" y="2"/>
                    <a:pt x="6" y="3"/>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6" name="Freeform 11"/>
            <p:cNvSpPr>
              <a:spLocks/>
            </p:cNvSpPr>
            <p:nvPr/>
          </p:nvSpPr>
          <p:spPr bwMode="auto">
            <a:xfrm>
              <a:off x="5972204" y="3595706"/>
              <a:ext cx="23813" cy="141289"/>
            </a:xfrm>
            <a:custGeom>
              <a:avLst/>
              <a:gdLst>
                <a:gd name="T0" fmla="*/ 6 w 6"/>
                <a:gd name="T1" fmla="*/ 1 h 34"/>
                <a:gd name="T2" fmla="*/ 6 w 6"/>
                <a:gd name="T3" fmla="*/ 33 h 34"/>
                <a:gd name="T4" fmla="*/ 0 w 6"/>
                <a:gd name="T5" fmla="*/ 34 h 34"/>
                <a:gd name="T6" fmla="*/ 0 w 6"/>
                <a:gd name="T7" fmla="*/ 0 h 34"/>
                <a:gd name="T8" fmla="*/ 6 w 6"/>
                <a:gd name="T9" fmla="*/ 1 h 34"/>
              </a:gdLst>
              <a:ahLst/>
              <a:cxnLst>
                <a:cxn ang="0">
                  <a:pos x="T0" y="T1"/>
                </a:cxn>
                <a:cxn ang="0">
                  <a:pos x="T2" y="T3"/>
                </a:cxn>
                <a:cxn ang="0">
                  <a:pos x="T4" y="T5"/>
                </a:cxn>
                <a:cxn ang="0">
                  <a:pos x="T6" y="T7"/>
                </a:cxn>
                <a:cxn ang="0">
                  <a:pos x="T8" y="T9"/>
                </a:cxn>
              </a:cxnLst>
              <a:rect l="0" t="0" r="r" b="b"/>
              <a:pathLst>
                <a:path w="6" h="34">
                  <a:moveTo>
                    <a:pt x="6" y="1"/>
                  </a:moveTo>
                  <a:cubicBezTo>
                    <a:pt x="6" y="33"/>
                    <a:pt x="6" y="33"/>
                    <a:pt x="6" y="33"/>
                  </a:cubicBezTo>
                  <a:cubicBezTo>
                    <a:pt x="4" y="33"/>
                    <a:pt x="2" y="33"/>
                    <a:pt x="0" y="34"/>
                  </a:cubicBezTo>
                  <a:cubicBezTo>
                    <a:pt x="0" y="0"/>
                    <a:pt x="0" y="0"/>
                    <a:pt x="0" y="0"/>
                  </a:cubicBezTo>
                  <a:cubicBezTo>
                    <a:pt x="2" y="0"/>
                    <a:pt x="4" y="0"/>
                    <a:pt x="6" y="1"/>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7" name="Freeform 12"/>
            <p:cNvSpPr>
              <a:spLocks/>
            </p:cNvSpPr>
            <p:nvPr/>
          </p:nvSpPr>
          <p:spPr bwMode="auto">
            <a:xfrm>
              <a:off x="5926166" y="3595706"/>
              <a:ext cx="25400" cy="141289"/>
            </a:xfrm>
            <a:custGeom>
              <a:avLst/>
              <a:gdLst>
                <a:gd name="T0" fmla="*/ 6 w 6"/>
                <a:gd name="T1" fmla="*/ 0 h 34"/>
                <a:gd name="T2" fmla="*/ 6 w 6"/>
                <a:gd name="T3" fmla="*/ 34 h 34"/>
                <a:gd name="T4" fmla="*/ 0 w 6"/>
                <a:gd name="T5" fmla="*/ 33 h 34"/>
                <a:gd name="T6" fmla="*/ 0 w 6"/>
                <a:gd name="T7" fmla="*/ 1 h 34"/>
                <a:gd name="T8" fmla="*/ 6 w 6"/>
                <a:gd name="T9" fmla="*/ 0 h 34"/>
              </a:gdLst>
              <a:ahLst/>
              <a:cxnLst>
                <a:cxn ang="0">
                  <a:pos x="T0" y="T1"/>
                </a:cxn>
                <a:cxn ang="0">
                  <a:pos x="T2" y="T3"/>
                </a:cxn>
                <a:cxn ang="0">
                  <a:pos x="T4" y="T5"/>
                </a:cxn>
                <a:cxn ang="0">
                  <a:pos x="T6" y="T7"/>
                </a:cxn>
                <a:cxn ang="0">
                  <a:pos x="T8" y="T9"/>
                </a:cxn>
              </a:cxnLst>
              <a:rect l="0" t="0" r="r" b="b"/>
              <a:pathLst>
                <a:path w="6" h="34">
                  <a:moveTo>
                    <a:pt x="6" y="0"/>
                  </a:moveTo>
                  <a:cubicBezTo>
                    <a:pt x="6" y="34"/>
                    <a:pt x="6" y="34"/>
                    <a:pt x="6" y="34"/>
                  </a:cubicBezTo>
                  <a:cubicBezTo>
                    <a:pt x="4" y="33"/>
                    <a:pt x="2" y="33"/>
                    <a:pt x="0" y="33"/>
                  </a:cubicBezTo>
                  <a:cubicBezTo>
                    <a:pt x="0" y="1"/>
                    <a:pt x="0" y="1"/>
                    <a:pt x="0" y="1"/>
                  </a:cubicBezTo>
                  <a:cubicBezTo>
                    <a:pt x="2" y="0"/>
                    <a:pt x="4" y="0"/>
                    <a:pt x="6" y="0"/>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0" name="Freeform 13"/>
            <p:cNvSpPr>
              <a:spLocks/>
            </p:cNvSpPr>
            <p:nvPr/>
          </p:nvSpPr>
          <p:spPr bwMode="auto">
            <a:xfrm>
              <a:off x="5883304" y="3608406"/>
              <a:ext cx="25400" cy="120651"/>
            </a:xfrm>
            <a:custGeom>
              <a:avLst/>
              <a:gdLst>
                <a:gd name="T0" fmla="*/ 6 w 6"/>
                <a:gd name="T1" fmla="*/ 0 h 29"/>
                <a:gd name="T2" fmla="*/ 6 w 6"/>
                <a:gd name="T3" fmla="*/ 29 h 29"/>
                <a:gd name="T4" fmla="*/ 0 w 6"/>
                <a:gd name="T5" fmla="*/ 27 h 29"/>
                <a:gd name="T6" fmla="*/ 0 w 6"/>
                <a:gd name="T7" fmla="*/ 3 h 29"/>
                <a:gd name="T8" fmla="*/ 6 w 6"/>
                <a:gd name="T9" fmla="*/ 0 h 29"/>
              </a:gdLst>
              <a:ahLst/>
              <a:cxnLst>
                <a:cxn ang="0">
                  <a:pos x="T0" y="T1"/>
                </a:cxn>
                <a:cxn ang="0">
                  <a:pos x="T2" y="T3"/>
                </a:cxn>
                <a:cxn ang="0">
                  <a:pos x="T4" y="T5"/>
                </a:cxn>
                <a:cxn ang="0">
                  <a:pos x="T6" y="T7"/>
                </a:cxn>
                <a:cxn ang="0">
                  <a:pos x="T8" y="T9"/>
                </a:cxn>
              </a:cxnLst>
              <a:rect l="0" t="0" r="r" b="b"/>
              <a:pathLst>
                <a:path w="6" h="29">
                  <a:moveTo>
                    <a:pt x="6" y="0"/>
                  </a:moveTo>
                  <a:cubicBezTo>
                    <a:pt x="6" y="29"/>
                    <a:pt x="6" y="29"/>
                    <a:pt x="6" y="29"/>
                  </a:cubicBezTo>
                  <a:cubicBezTo>
                    <a:pt x="4" y="28"/>
                    <a:pt x="2" y="28"/>
                    <a:pt x="0" y="27"/>
                  </a:cubicBezTo>
                  <a:cubicBezTo>
                    <a:pt x="0" y="3"/>
                    <a:pt x="0" y="3"/>
                    <a:pt x="0" y="3"/>
                  </a:cubicBezTo>
                  <a:cubicBezTo>
                    <a:pt x="2" y="2"/>
                    <a:pt x="4" y="1"/>
                    <a:pt x="6" y="0"/>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4" name="Freeform 14"/>
            <p:cNvSpPr>
              <a:spLocks/>
            </p:cNvSpPr>
            <p:nvPr/>
          </p:nvSpPr>
          <p:spPr bwMode="auto">
            <a:xfrm>
              <a:off x="5842029" y="3641743"/>
              <a:ext cx="25400" cy="71438"/>
            </a:xfrm>
            <a:custGeom>
              <a:avLst/>
              <a:gdLst>
                <a:gd name="T0" fmla="*/ 6 w 6"/>
                <a:gd name="T1" fmla="*/ 0 h 17"/>
                <a:gd name="T2" fmla="*/ 6 w 6"/>
                <a:gd name="T3" fmla="*/ 17 h 17"/>
                <a:gd name="T4" fmla="*/ 0 w 6"/>
                <a:gd name="T5" fmla="*/ 14 h 17"/>
                <a:gd name="T6" fmla="*/ 6 w 6"/>
                <a:gd name="T7" fmla="*/ 0 h 17"/>
              </a:gdLst>
              <a:ahLst/>
              <a:cxnLst>
                <a:cxn ang="0">
                  <a:pos x="T0" y="T1"/>
                </a:cxn>
                <a:cxn ang="0">
                  <a:pos x="T2" y="T3"/>
                </a:cxn>
                <a:cxn ang="0">
                  <a:pos x="T4" y="T5"/>
                </a:cxn>
                <a:cxn ang="0">
                  <a:pos x="T6" y="T7"/>
                </a:cxn>
              </a:cxnLst>
              <a:rect l="0" t="0" r="r" b="b"/>
              <a:pathLst>
                <a:path w="6" h="17">
                  <a:moveTo>
                    <a:pt x="6" y="0"/>
                  </a:moveTo>
                  <a:cubicBezTo>
                    <a:pt x="6" y="17"/>
                    <a:pt x="6" y="17"/>
                    <a:pt x="6" y="17"/>
                  </a:cubicBezTo>
                  <a:cubicBezTo>
                    <a:pt x="4" y="16"/>
                    <a:pt x="2" y="15"/>
                    <a:pt x="0" y="14"/>
                  </a:cubicBezTo>
                  <a:cubicBezTo>
                    <a:pt x="2" y="8"/>
                    <a:pt x="3" y="3"/>
                    <a:pt x="6" y="0"/>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5" name="Freeform 15"/>
            <p:cNvSpPr>
              <a:spLocks/>
            </p:cNvSpPr>
            <p:nvPr/>
          </p:nvSpPr>
          <p:spPr bwMode="auto">
            <a:xfrm>
              <a:off x="5859491" y="3624281"/>
              <a:ext cx="203201" cy="25400"/>
            </a:xfrm>
            <a:custGeom>
              <a:avLst/>
              <a:gdLst>
                <a:gd name="T0" fmla="*/ 5 w 49"/>
                <a:gd name="T1" fmla="*/ 0 h 6"/>
                <a:gd name="T2" fmla="*/ 0 w 49"/>
                <a:gd name="T3" fmla="*/ 6 h 6"/>
                <a:gd name="T4" fmla="*/ 49 w 49"/>
                <a:gd name="T5" fmla="*/ 6 h 6"/>
                <a:gd name="T6" fmla="*/ 45 w 49"/>
                <a:gd name="T7" fmla="*/ 0 h 6"/>
                <a:gd name="T8" fmla="*/ 5 w 49"/>
                <a:gd name="T9" fmla="*/ 0 h 6"/>
              </a:gdLst>
              <a:ahLst/>
              <a:cxnLst>
                <a:cxn ang="0">
                  <a:pos x="T0" y="T1"/>
                </a:cxn>
                <a:cxn ang="0">
                  <a:pos x="T2" y="T3"/>
                </a:cxn>
                <a:cxn ang="0">
                  <a:pos x="T4" y="T5"/>
                </a:cxn>
                <a:cxn ang="0">
                  <a:pos x="T6" y="T7"/>
                </a:cxn>
                <a:cxn ang="0">
                  <a:pos x="T8" y="T9"/>
                </a:cxn>
              </a:cxnLst>
              <a:rect l="0" t="0" r="r" b="b"/>
              <a:pathLst>
                <a:path w="49" h="6">
                  <a:moveTo>
                    <a:pt x="5" y="0"/>
                  </a:moveTo>
                  <a:cubicBezTo>
                    <a:pt x="3" y="2"/>
                    <a:pt x="1" y="4"/>
                    <a:pt x="0" y="6"/>
                  </a:cubicBezTo>
                  <a:cubicBezTo>
                    <a:pt x="49" y="6"/>
                    <a:pt x="49" y="6"/>
                    <a:pt x="49" y="6"/>
                  </a:cubicBezTo>
                  <a:cubicBezTo>
                    <a:pt x="48" y="4"/>
                    <a:pt x="46" y="2"/>
                    <a:pt x="45" y="0"/>
                  </a:cubicBezTo>
                  <a:lnTo>
                    <a:pt x="5" y="0"/>
                  </a:ln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6" name="Freeform 16"/>
            <p:cNvSpPr>
              <a:spLocks/>
            </p:cNvSpPr>
            <p:nvPr/>
          </p:nvSpPr>
          <p:spPr bwMode="auto">
            <a:xfrm>
              <a:off x="5842029" y="3670318"/>
              <a:ext cx="238126" cy="25400"/>
            </a:xfrm>
            <a:custGeom>
              <a:avLst/>
              <a:gdLst>
                <a:gd name="T0" fmla="*/ 2 w 57"/>
                <a:gd name="T1" fmla="*/ 0 h 6"/>
                <a:gd name="T2" fmla="*/ 0 w 57"/>
                <a:gd name="T3" fmla="*/ 6 h 6"/>
                <a:gd name="T4" fmla="*/ 57 w 57"/>
                <a:gd name="T5" fmla="*/ 6 h 6"/>
                <a:gd name="T6" fmla="*/ 55 w 57"/>
                <a:gd name="T7" fmla="*/ 0 h 6"/>
                <a:gd name="T8" fmla="*/ 2 w 57"/>
                <a:gd name="T9" fmla="*/ 0 h 6"/>
              </a:gdLst>
              <a:ahLst/>
              <a:cxnLst>
                <a:cxn ang="0">
                  <a:pos x="T0" y="T1"/>
                </a:cxn>
                <a:cxn ang="0">
                  <a:pos x="T2" y="T3"/>
                </a:cxn>
                <a:cxn ang="0">
                  <a:pos x="T4" y="T5"/>
                </a:cxn>
                <a:cxn ang="0">
                  <a:pos x="T6" y="T7"/>
                </a:cxn>
                <a:cxn ang="0">
                  <a:pos x="T8" y="T9"/>
                </a:cxn>
              </a:cxnLst>
              <a:rect l="0" t="0" r="r" b="b"/>
              <a:pathLst>
                <a:path w="57" h="6">
                  <a:moveTo>
                    <a:pt x="2" y="0"/>
                  </a:moveTo>
                  <a:cubicBezTo>
                    <a:pt x="2" y="2"/>
                    <a:pt x="1" y="4"/>
                    <a:pt x="0" y="6"/>
                  </a:cubicBezTo>
                  <a:cubicBezTo>
                    <a:pt x="57" y="6"/>
                    <a:pt x="57" y="6"/>
                    <a:pt x="57" y="6"/>
                  </a:cubicBezTo>
                  <a:cubicBezTo>
                    <a:pt x="56" y="4"/>
                    <a:pt x="55" y="2"/>
                    <a:pt x="55" y="0"/>
                  </a:cubicBezTo>
                  <a:lnTo>
                    <a:pt x="2" y="0"/>
                  </a:ln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7" name="Freeform 17"/>
            <p:cNvSpPr>
              <a:spLocks/>
            </p:cNvSpPr>
            <p:nvPr/>
          </p:nvSpPr>
          <p:spPr bwMode="auto">
            <a:xfrm>
              <a:off x="5867429" y="3713182"/>
              <a:ext cx="187326" cy="23813"/>
            </a:xfrm>
            <a:custGeom>
              <a:avLst/>
              <a:gdLst>
                <a:gd name="T0" fmla="*/ 0 w 45"/>
                <a:gd name="T1" fmla="*/ 0 h 6"/>
                <a:gd name="T2" fmla="*/ 23 w 45"/>
                <a:gd name="T3" fmla="*/ 6 h 6"/>
                <a:gd name="T4" fmla="*/ 45 w 45"/>
                <a:gd name="T5" fmla="*/ 0 h 6"/>
                <a:gd name="T6" fmla="*/ 0 w 45"/>
                <a:gd name="T7" fmla="*/ 0 h 6"/>
              </a:gdLst>
              <a:ahLst/>
              <a:cxnLst>
                <a:cxn ang="0">
                  <a:pos x="T0" y="T1"/>
                </a:cxn>
                <a:cxn ang="0">
                  <a:pos x="T2" y="T3"/>
                </a:cxn>
                <a:cxn ang="0">
                  <a:pos x="T4" y="T5"/>
                </a:cxn>
                <a:cxn ang="0">
                  <a:pos x="T6" y="T7"/>
                </a:cxn>
              </a:cxnLst>
              <a:rect l="0" t="0" r="r" b="b"/>
              <a:pathLst>
                <a:path w="45" h="6">
                  <a:moveTo>
                    <a:pt x="0" y="0"/>
                  </a:moveTo>
                  <a:cubicBezTo>
                    <a:pt x="7" y="4"/>
                    <a:pt x="14" y="6"/>
                    <a:pt x="23" y="6"/>
                  </a:cubicBezTo>
                  <a:cubicBezTo>
                    <a:pt x="31" y="6"/>
                    <a:pt x="38" y="4"/>
                    <a:pt x="45" y="0"/>
                  </a:cubicBezTo>
                  <a:lnTo>
                    <a:pt x="0" y="0"/>
                  </a:ln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8" name="Freeform 18"/>
            <p:cNvSpPr>
              <a:spLocks/>
            </p:cNvSpPr>
            <p:nvPr/>
          </p:nvSpPr>
          <p:spPr bwMode="auto">
            <a:xfrm>
              <a:off x="6054755" y="3641743"/>
              <a:ext cx="7938" cy="7938"/>
            </a:xfrm>
            <a:custGeom>
              <a:avLst/>
              <a:gdLst>
                <a:gd name="T0" fmla="*/ 0 w 2"/>
                <a:gd name="T1" fmla="*/ 2 h 2"/>
                <a:gd name="T2" fmla="*/ 2 w 2"/>
                <a:gd name="T3" fmla="*/ 2 h 2"/>
                <a:gd name="T4" fmla="*/ 2 w 2"/>
                <a:gd name="T5" fmla="*/ 2 h 2"/>
                <a:gd name="T6" fmla="*/ 2 w 2"/>
                <a:gd name="T7" fmla="*/ 2 h 2"/>
                <a:gd name="T8" fmla="*/ 2 w 2"/>
                <a:gd name="T9" fmla="*/ 2 h 2"/>
                <a:gd name="T10" fmla="*/ 1 w 2"/>
                <a:gd name="T11" fmla="*/ 2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0 h 2"/>
                <a:gd name="T32" fmla="*/ 1 w 2"/>
                <a:gd name="T33" fmla="*/ 0 h 2"/>
                <a:gd name="T34" fmla="*/ 1 w 2"/>
                <a:gd name="T35" fmla="*/ 0 h 2"/>
                <a:gd name="T36" fmla="*/ 1 w 2"/>
                <a:gd name="T37" fmla="*/ 0 h 2"/>
                <a:gd name="T38" fmla="*/ 1 w 2"/>
                <a:gd name="T39" fmla="*/ 0 h 2"/>
                <a:gd name="T40" fmla="*/ 1 w 2"/>
                <a:gd name="T41" fmla="*/ 0 h 2"/>
                <a:gd name="T42" fmla="*/ 1 w 2"/>
                <a:gd name="T43" fmla="*/ 0 h 2"/>
                <a:gd name="T44" fmla="*/ 1 w 2"/>
                <a:gd name="T45" fmla="*/ 0 h 2"/>
                <a:gd name="T46" fmla="*/ 1 w 2"/>
                <a:gd name="T47" fmla="*/ 0 h 2"/>
                <a:gd name="T48" fmla="*/ 1 w 2"/>
                <a:gd name="T49" fmla="*/ 0 h 2"/>
                <a:gd name="T50" fmla="*/ 0 w 2"/>
                <a:gd name="T51" fmla="*/ 0 h 2"/>
                <a:gd name="T52" fmla="*/ 0 w 2"/>
                <a:gd name="T5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 h="2">
                  <a:moveTo>
                    <a:pt x="0" y="2"/>
                  </a:moveTo>
                  <a:cubicBezTo>
                    <a:pt x="2" y="2"/>
                    <a:pt x="2" y="2"/>
                    <a:pt x="2" y="2"/>
                  </a:cubicBezTo>
                  <a:cubicBezTo>
                    <a:pt x="2" y="2"/>
                    <a:pt x="2" y="2"/>
                    <a:pt x="2" y="2"/>
                  </a:cubicBezTo>
                  <a:cubicBezTo>
                    <a:pt x="2" y="2"/>
                    <a:pt x="2" y="2"/>
                    <a:pt x="2" y="2"/>
                  </a:cubicBezTo>
                  <a:cubicBezTo>
                    <a:pt x="2" y="2"/>
                    <a:pt x="2" y="2"/>
                    <a:pt x="2" y="2"/>
                  </a:cubicBezTo>
                  <a:cubicBezTo>
                    <a:pt x="2" y="2"/>
                    <a:pt x="2"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lnTo>
                    <a:pt x="0" y="2"/>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9" name="Freeform 19"/>
            <p:cNvSpPr>
              <a:spLocks/>
            </p:cNvSpPr>
            <p:nvPr/>
          </p:nvSpPr>
          <p:spPr bwMode="auto">
            <a:xfrm>
              <a:off x="6054757" y="3670318"/>
              <a:ext cx="25400" cy="25400"/>
            </a:xfrm>
            <a:custGeom>
              <a:avLst/>
              <a:gdLst>
                <a:gd name="T0" fmla="*/ 16 w 16"/>
                <a:gd name="T1" fmla="*/ 16 h 16"/>
                <a:gd name="T2" fmla="*/ 16 w 16"/>
                <a:gd name="T3" fmla="*/ 16 h 16"/>
                <a:gd name="T4" fmla="*/ 16 w 16"/>
                <a:gd name="T5" fmla="*/ 16 h 16"/>
                <a:gd name="T6" fmla="*/ 16 w 16"/>
                <a:gd name="T7" fmla="*/ 14 h 16"/>
                <a:gd name="T8" fmla="*/ 16 w 16"/>
                <a:gd name="T9" fmla="*/ 14 h 16"/>
                <a:gd name="T10" fmla="*/ 16 w 16"/>
                <a:gd name="T11" fmla="*/ 14 h 16"/>
                <a:gd name="T12" fmla="*/ 16 w 16"/>
                <a:gd name="T13" fmla="*/ 14 h 16"/>
                <a:gd name="T14" fmla="*/ 13 w 16"/>
                <a:gd name="T15" fmla="*/ 14 h 16"/>
                <a:gd name="T16" fmla="*/ 13 w 16"/>
                <a:gd name="T17" fmla="*/ 11 h 16"/>
                <a:gd name="T18" fmla="*/ 13 w 16"/>
                <a:gd name="T19" fmla="*/ 11 h 16"/>
                <a:gd name="T20" fmla="*/ 13 w 16"/>
                <a:gd name="T21" fmla="*/ 11 h 16"/>
                <a:gd name="T22" fmla="*/ 13 w 16"/>
                <a:gd name="T23" fmla="*/ 8 h 16"/>
                <a:gd name="T24" fmla="*/ 13 w 16"/>
                <a:gd name="T25" fmla="*/ 8 h 16"/>
                <a:gd name="T26" fmla="*/ 13 w 16"/>
                <a:gd name="T27" fmla="*/ 8 h 16"/>
                <a:gd name="T28" fmla="*/ 13 w 16"/>
                <a:gd name="T29" fmla="*/ 8 h 16"/>
                <a:gd name="T30" fmla="*/ 13 w 16"/>
                <a:gd name="T31" fmla="*/ 8 h 16"/>
                <a:gd name="T32" fmla="*/ 13 w 16"/>
                <a:gd name="T33" fmla="*/ 6 h 16"/>
                <a:gd name="T34" fmla="*/ 13 w 16"/>
                <a:gd name="T35" fmla="*/ 6 h 16"/>
                <a:gd name="T36" fmla="*/ 13 w 16"/>
                <a:gd name="T37" fmla="*/ 6 h 16"/>
                <a:gd name="T38" fmla="*/ 11 w 16"/>
                <a:gd name="T39" fmla="*/ 6 h 16"/>
                <a:gd name="T40" fmla="*/ 11 w 16"/>
                <a:gd name="T41" fmla="*/ 6 h 16"/>
                <a:gd name="T42" fmla="*/ 11 w 16"/>
                <a:gd name="T43" fmla="*/ 6 h 16"/>
                <a:gd name="T44" fmla="*/ 11 w 16"/>
                <a:gd name="T45" fmla="*/ 6 h 16"/>
                <a:gd name="T46" fmla="*/ 11 w 16"/>
                <a:gd name="T47" fmla="*/ 3 h 16"/>
                <a:gd name="T48" fmla="*/ 11 w 16"/>
                <a:gd name="T49" fmla="*/ 3 h 16"/>
                <a:gd name="T50" fmla="*/ 11 w 16"/>
                <a:gd name="T51" fmla="*/ 3 h 16"/>
                <a:gd name="T52" fmla="*/ 11 w 16"/>
                <a:gd name="T53" fmla="*/ 3 h 16"/>
                <a:gd name="T54" fmla="*/ 11 w 16"/>
                <a:gd name="T55" fmla="*/ 3 h 16"/>
                <a:gd name="T56" fmla="*/ 11 w 16"/>
                <a:gd name="T57" fmla="*/ 3 h 16"/>
                <a:gd name="T58" fmla="*/ 11 w 16"/>
                <a:gd name="T59" fmla="*/ 0 h 16"/>
                <a:gd name="T60" fmla="*/ 11 w 16"/>
                <a:gd name="T61" fmla="*/ 0 h 16"/>
                <a:gd name="T62" fmla="*/ 11 w 16"/>
                <a:gd name="T63" fmla="*/ 0 h 16"/>
                <a:gd name="T64" fmla="*/ 11 w 16"/>
                <a:gd name="T65" fmla="*/ 0 h 16"/>
                <a:gd name="T66" fmla="*/ 0 w 16"/>
                <a:gd name="T6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6">
                  <a:moveTo>
                    <a:pt x="0" y="16"/>
                  </a:moveTo>
                  <a:lnTo>
                    <a:pt x="16" y="16"/>
                  </a:lnTo>
                  <a:lnTo>
                    <a:pt x="16" y="16"/>
                  </a:lnTo>
                  <a:lnTo>
                    <a:pt x="16" y="16"/>
                  </a:lnTo>
                  <a:lnTo>
                    <a:pt x="16" y="16"/>
                  </a:lnTo>
                  <a:lnTo>
                    <a:pt x="16" y="16"/>
                  </a:lnTo>
                  <a:lnTo>
                    <a:pt x="16" y="16"/>
                  </a:lnTo>
                  <a:lnTo>
                    <a:pt x="16" y="14"/>
                  </a:lnTo>
                  <a:lnTo>
                    <a:pt x="16" y="14"/>
                  </a:lnTo>
                  <a:lnTo>
                    <a:pt x="16" y="14"/>
                  </a:lnTo>
                  <a:lnTo>
                    <a:pt x="16" y="14"/>
                  </a:lnTo>
                  <a:lnTo>
                    <a:pt x="16" y="14"/>
                  </a:lnTo>
                  <a:lnTo>
                    <a:pt x="16" y="14"/>
                  </a:lnTo>
                  <a:lnTo>
                    <a:pt x="16" y="14"/>
                  </a:lnTo>
                  <a:lnTo>
                    <a:pt x="16" y="14"/>
                  </a:lnTo>
                  <a:lnTo>
                    <a:pt x="13" y="14"/>
                  </a:lnTo>
                  <a:lnTo>
                    <a:pt x="13" y="14"/>
                  </a:lnTo>
                  <a:lnTo>
                    <a:pt x="13" y="11"/>
                  </a:lnTo>
                  <a:lnTo>
                    <a:pt x="13" y="11"/>
                  </a:lnTo>
                  <a:lnTo>
                    <a:pt x="13" y="11"/>
                  </a:lnTo>
                  <a:lnTo>
                    <a:pt x="13" y="11"/>
                  </a:lnTo>
                  <a:lnTo>
                    <a:pt x="13" y="11"/>
                  </a:lnTo>
                  <a:lnTo>
                    <a:pt x="13" y="11"/>
                  </a:lnTo>
                  <a:lnTo>
                    <a:pt x="13" y="8"/>
                  </a:lnTo>
                  <a:lnTo>
                    <a:pt x="13" y="8"/>
                  </a:lnTo>
                  <a:lnTo>
                    <a:pt x="13" y="8"/>
                  </a:lnTo>
                  <a:lnTo>
                    <a:pt x="13" y="8"/>
                  </a:lnTo>
                  <a:lnTo>
                    <a:pt x="13" y="8"/>
                  </a:lnTo>
                  <a:lnTo>
                    <a:pt x="13" y="8"/>
                  </a:lnTo>
                  <a:lnTo>
                    <a:pt x="13" y="8"/>
                  </a:lnTo>
                  <a:lnTo>
                    <a:pt x="13" y="8"/>
                  </a:lnTo>
                  <a:lnTo>
                    <a:pt x="13" y="8"/>
                  </a:lnTo>
                  <a:lnTo>
                    <a:pt x="13" y="8"/>
                  </a:lnTo>
                  <a:lnTo>
                    <a:pt x="13" y="6"/>
                  </a:lnTo>
                  <a:lnTo>
                    <a:pt x="13" y="6"/>
                  </a:lnTo>
                  <a:lnTo>
                    <a:pt x="13" y="6"/>
                  </a:lnTo>
                  <a:lnTo>
                    <a:pt x="13" y="6"/>
                  </a:lnTo>
                  <a:lnTo>
                    <a:pt x="13" y="6"/>
                  </a:lnTo>
                  <a:lnTo>
                    <a:pt x="13" y="6"/>
                  </a:lnTo>
                  <a:lnTo>
                    <a:pt x="11" y="6"/>
                  </a:lnTo>
                  <a:lnTo>
                    <a:pt x="11" y="6"/>
                  </a:lnTo>
                  <a:lnTo>
                    <a:pt x="11" y="6"/>
                  </a:lnTo>
                  <a:lnTo>
                    <a:pt x="11" y="6"/>
                  </a:lnTo>
                  <a:lnTo>
                    <a:pt x="11" y="6"/>
                  </a:lnTo>
                  <a:lnTo>
                    <a:pt x="11" y="6"/>
                  </a:lnTo>
                  <a:lnTo>
                    <a:pt x="11" y="6"/>
                  </a:lnTo>
                  <a:lnTo>
                    <a:pt x="11" y="3"/>
                  </a:lnTo>
                  <a:lnTo>
                    <a:pt x="11" y="3"/>
                  </a:lnTo>
                  <a:lnTo>
                    <a:pt x="11" y="3"/>
                  </a:lnTo>
                  <a:lnTo>
                    <a:pt x="11" y="3"/>
                  </a:lnTo>
                  <a:lnTo>
                    <a:pt x="11" y="3"/>
                  </a:lnTo>
                  <a:lnTo>
                    <a:pt x="11" y="3"/>
                  </a:lnTo>
                  <a:lnTo>
                    <a:pt x="11" y="3"/>
                  </a:lnTo>
                  <a:lnTo>
                    <a:pt x="11" y="3"/>
                  </a:lnTo>
                  <a:lnTo>
                    <a:pt x="11" y="3"/>
                  </a:lnTo>
                  <a:lnTo>
                    <a:pt x="11" y="3"/>
                  </a:lnTo>
                  <a:lnTo>
                    <a:pt x="11" y="3"/>
                  </a:lnTo>
                  <a:lnTo>
                    <a:pt x="11" y="3"/>
                  </a:lnTo>
                  <a:lnTo>
                    <a:pt x="11" y="3"/>
                  </a:lnTo>
                  <a:lnTo>
                    <a:pt x="11" y="0"/>
                  </a:lnTo>
                  <a:lnTo>
                    <a:pt x="11" y="0"/>
                  </a:lnTo>
                  <a:lnTo>
                    <a:pt x="11" y="0"/>
                  </a:lnTo>
                  <a:lnTo>
                    <a:pt x="11" y="0"/>
                  </a:lnTo>
                  <a:lnTo>
                    <a:pt x="11" y="0"/>
                  </a:lnTo>
                  <a:lnTo>
                    <a:pt x="11" y="0"/>
                  </a:lnTo>
                  <a:lnTo>
                    <a:pt x="11" y="0"/>
                  </a:lnTo>
                  <a:lnTo>
                    <a:pt x="11" y="0"/>
                  </a:lnTo>
                  <a:lnTo>
                    <a:pt x="0" y="0"/>
                  </a:lnTo>
                  <a:lnTo>
                    <a:pt x="0" y="16"/>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0" name="Rectangle 20"/>
            <p:cNvSpPr>
              <a:spLocks noChangeArrowheads="1"/>
            </p:cNvSpPr>
            <p:nvPr/>
          </p:nvSpPr>
          <p:spPr bwMode="auto">
            <a:xfrm>
              <a:off x="6013482" y="3624281"/>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1" name="Rectangle 21"/>
            <p:cNvSpPr>
              <a:spLocks noChangeArrowheads="1"/>
            </p:cNvSpPr>
            <p:nvPr/>
          </p:nvSpPr>
          <p:spPr bwMode="auto">
            <a:xfrm>
              <a:off x="6013482" y="3670318"/>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2" name="Freeform 22"/>
            <p:cNvSpPr>
              <a:spLocks/>
            </p:cNvSpPr>
            <p:nvPr/>
          </p:nvSpPr>
          <p:spPr bwMode="auto">
            <a:xfrm>
              <a:off x="6013482" y="3713182"/>
              <a:ext cx="25400" cy="15875"/>
            </a:xfrm>
            <a:custGeom>
              <a:avLst/>
              <a:gdLst>
                <a:gd name="T0" fmla="*/ 0 w 16"/>
                <a:gd name="T1" fmla="*/ 10 h 10"/>
                <a:gd name="T2" fmla="*/ 0 w 16"/>
                <a:gd name="T3" fmla="*/ 10 h 10"/>
                <a:gd name="T4" fmla="*/ 0 w 16"/>
                <a:gd name="T5" fmla="*/ 10 h 10"/>
                <a:gd name="T6" fmla="*/ 0 w 16"/>
                <a:gd name="T7" fmla="*/ 10 h 10"/>
                <a:gd name="T8" fmla="*/ 0 w 16"/>
                <a:gd name="T9" fmla="*/ 10 h 10"/>
                <a:gd name="T10" fmla="*/ 3 w 16"/>
                <a:gd name="T11" fmla="*/ 10 h 10"/>
                <a:gd name="T12" fmla="*/ 3 w 16"/>
                <a:gd name="T13" fmla="*/ 10 h 10"/>
                <a:gd name="T14" fmla="*/ 3 w 16"/>
                <a:gd name="T15" fmla="*/ 10 h 10"/>
                <a:gd name="T16" fmla="*/ 3 w 16"/>
                <a:gd name="T17" fmla="*/ 10 h 10"/>
                <a:gd name="T18" fmla="*/ 3 w 16"/>
                <a:gd name="T19" fmla="*/ 10 h 10"/>
                <a:gd name="T20" fmla="*/ 3 w 16"/>
                <a:gd name="T21" fmla="*/ 10 h 10"/>
                <a:gd name="T22" fmla="*/ 3 w 16"/>
                <a:gd name="T23" fmla="*/ 10 h 10"/>
                <a:gd name="T24" fmla="*/ 5 w 16"/>
                <a:gd name="T25" fmla="*/ 10 h 10"/>
                <a:gd name="T26" fmla="*/ 5 w 16"/>
                <a:gd name="T27" fmla="*/ 10 h 10"/>
                <a:gd name="T28" fmla="*/ 5 w 16"/>
                <a:gd name="T29" fmla="*/ 10 h 10"/>
                <a:gd name="T30" fmla="*/ 5 w 16"/>
                <a:gd name="T31" fmla="*/ 10 h 10"/>
                <a:gd name="T32" fmla="*/ 5 w 16"/>
                <a:gd name="T33" fmla="*/ 8 h 10"/>
                <a:gd name="T34" fmla="*/ 5 w 16"/>
                <a:gd name="T35" fmla="*/ 8 h 10"/>
                <a:gd name="T36" fmla="*/ 5 w 16"/>
                <a:gd name="T37" fmla="*/ 8 h 10"/>
                <a:gd name="T38" fmla="*/ 5 w 16"/>
                <a:gd name="T39" fmla="*/ 8 h 10"/>
                <a:gd name="T40" fmla="*/ 5 w 16"/>
                <a:gd name="T41" fmla="*/ 8 h 10"/>
                <a:gd name="T42" fmla="*/ 5 w 16"/>
                <a:gd name="T43" fmla="*/ 8 h 10"/>
                <a:gd name="T44" fmla="*/ 8 w 16"/>
                <a:gd name="T45" fmla="*/ 8 h 10"/>
                <a:gd name="T46" fmla="*/ 8 w 16"/>
                <a:gd name="T47" fmla="*/ 8 h 10"/>
                <a:gd name="T48" fmla="*/ 8 w 16"/>
                <a:gd name="T49" fmla="*/ 8 h 10"/>
                <a:gd name="T50" fmla="*/ 8 w 16"/>
                <a:gd name="T51" fmla="*/ 8 h 10"/>
                <a:gd name="T52" fmla="*/ 8 w 16"/>
                <a:gd name="T53" fmla="*/ 8 h 10"/>
                <a:gd name="T54" fmla="*/ 8 w 16"/>
                <a:gd name="T55" fmla="*/ 8 h 10"/>
                <a:gd name="T56" fmla="*/ 8 w 16"/>
                <a:gd name="T57" fmla="*/ 8 h 10"/>
                <a:gd name="T58" fmla="*/ 8 w 16"/>
                <a:gd name="T59" fmla="*/ 8 h 10"/>
                <a:gd name="T60" fmla="*/ 8 w 16"/>
                <a:gd name="T61" fmla="*/ 8 h 10"/>
                <a:gd name="T62" fmla="*/ 8 w 16"/>
                <a:gd name="T63" fmla="*/ 8 h 10"/>
                <a:gd name="T64" fmla="*/ 10 w 16"/>
                <a:gd name="T65" fmla="*/ 8 h 10"/>
                <a:gd name="T66" fmla="*/ 10 w 16"/>
                <a:gd name="T67" fmla="*/ 8 h 10"/>
                <a:gd name="T68" fmla="*/ 10 w 16"/>
                <a:gd name="T69" fmla="*/ 8 h 10"/>
                <a:gd name="T70" fmla="*/ 10 w 16"/>
                <a:gd name="T71" fmla="*/ 8 h 10"/>
                <a:gd name="T72" fmla="*/ 10 w 16"/>
                <a:gd name="T73" fmla="*/ 8 h 10"/>
                <a:gd name="T74" fmla="*/ 13 w 16"/>
                <a:gd name="T75" fmla="*/ 8 h 10"/>
                <a:gd name="T76" fmla="*/ 13 w 16"/>
                <a:gd name="T77" fmla="*/ 8 h 10"/>
                <a:gd name="T78" fmla="*/ 13 w 16"/>
                <a:gd name="T79" fmla="*/ 8 h 10"/>
                <a:gd name="T80" fmla="*/ 13 w 16"/>
                <a:gd name="T81" fmla="*/ 8 h 10"/>
                <a:gd name="T82" fmla="*/ 13 w 16"/>
                <a:gd name="T83" fmla="*/ 5 h 10"/>
                <a:gd name="T84" fmla="*/ 13 w 16"/>
                <a:gd name="T85" fmla="*/ 5 h 10"/>
                <a:gd name="T86" fmla="*/ 13 w 16"/>
                <a:gd name="T87" fmla="*/ 5 h 10"/>
                <a:gd name="T88" fmla="*/ 13 w 16"/>
                <a:gd name="T89" fmla="*/ 5 h 10"/>
                <a:gd name="T90" fmla="*/ 13 w 16"/>
                <a:gd name="T91" fmla="*/ 5 h 10"/>
                <a:gd name="T92" fmla="*/ 13 w 16"/>
                <a:gd name="T93" fmla="*/ 5 h 10"/>
                <a:gd name="T94" fmla="*/ 13 w 16"/>
                <a:gd name="T95" fmla="*/ 5 h 10"/>
                <a:gd name="T96" fmla="*/ 16 w 16"/>
                <a:gd name="T97" fmla="*/ 5 h 10"/>
                <a:gd name="T98" fmla="*/ 16 w 16"/>
                <a:gd name="T99" fmla="*/ 5 h 10"/>
                <a:gd name="T100" fmla="*/ 16 w 16"/>
                <a:gd name="T101" fmla="*/ 5 h 10"/>
                <a:gd name="T102" fmla="*/ 16 w 16"/>
                <a:gd name="T103" fmla="*/ 5 h 10"/>
                <a:gd name="T104" fmla="*/ 16 w 16"/>
                <a:gd name="T105" fmla="*/ 5 h 10"/>
                <a:gd name="T106" fmla="*/ 16 w 16"/>
                <a:gd name="T107" fmla="*/ 5 h 10"/>
                <a:gd name="T108" fmla="*/ 16 w 16"/>
                <a:gd name="T109" fmla="*/ 5 h 10"/>
                <a:gd name="T110" fmla="*/ 16 w 16"/>
                <a:gd name="T111" fmla="*/ 5 h 10"/>
                <a:gd name="T112" fmla="*/ 16 w 16"/>
                <a:gd name="T113" fmla="*/ 5 h 10"/>
                <a:gd name="T114" fmla="*/ 16 w 16"/>
                <a:gd name="T115" fmla="*/ 0 h 10"/>
                <a:gd name="T116" fmla="*/ 0 w 16"/>
                <a:gd name="T117" fmla="*/ 0 h 10"/>
                <a:gd name="T118" fmla="*/ 0 w 16"/>
                <a:gd name="T119" fmla="*/ 10 h 10"/>
                <a:gd name="T120" fmla="*/ 0 w 16"/>
                <a:gd name="T1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10">
                  <a:moveTo>
                    <a:pt x="0" y="10"/>
                  </a:moveTo>
                  <a:lnTo>
                    <a:pt x="0" y="10"/>
                  </a:lnTo>
                  <a:lnTo>
                    <a:pt x="0" y="10"/>
                  </a:lnTo>
                  <a:lnTo>
                    <a:pt x="0" y="10"/>
                  </a:lnTo>
                  <a:lnTo>
                    <a:pt x="0" y="10"/>
                  </a:lnTo>
                  <a:lnTo>
                    <a:pt x="3" y="10"/>
                  </a:lnTo>
                  <a:lnTo>
                    <a:pt x="3" y="10"/>
                  </a:lnTo>
                  <a:lnTo>
                    <a:pt x="3" y="10"/>
                  </a:lnTo>
                  <a:lnTo>
                    <a:pt x="3" y="10"/>
                  </a:lnTo>
                  <a:lnTo>
                    <a:pt x="3" y="10"/>
                  </a:lnTo>
                  <a:lnTo>
                    <a:pt x="3" y="10"/>
                  </a:lnTo>
                  <a:lnTo>
                    <a:pt x="3" y="10"/>
                  </a:lnTo>
                  <a:lnTo>
                    <a:pt x="5" y="10"/>
                  </a:lnTo>
                  <a:lnTo>
                    <a:pt x="5" y="10"/>
                  </a:lnTo>
                  <a:lnTo>
                    <a:pt x="5" y="10"/>
                  </a:lnTo>
                  <a:lnTo>
                    <a:pt x="5" y="10"/>
                  </a:lnTo>
                  <a:lnTo>
                    <a:pt x="5" y="8"/>
                  </a:lnTo>
                  <a:lnTo>
                    <a:pt x="5" y="8"/>
                  </a:lnTo>
                  <a:lnTo>
                    <a:pt x="5" y="8"/>
                  </a:lnTo>
                  <a:lnTo>
                    <a:pt x="5" y="8"/>
                  </a:lnTo>
                  <a:lnTo>
                    <a:pt x="5" y="8"/>
                  </a:lnTo>
                  <a:lnTo>
                    <a:pt x="5" y="8"/>
                  </a:lnTo>
                  <a:lnTo>
                    <a:pt x="8" y="8"/>
                  </a:lnTo>
                  <a:lnTo>
                    <a:pt x="8" y="8"/>
                  </a:lnTo>
                  <a:lnTo>
                    <a:pt x="8"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3" y="8"/>
                  </a:lnTo>
                  <a:lnTo>
                    <a:pt x="13" y="8"/>
                  </a:lnTo>
                  <a:lnTo>
                    <a:pt x="13" y="8"/>
                  </a:lnTo>
                  <a:lnTo>
                    <a:pt x="13" y="8"/>
                  </a:lnTo>
                  <a:lnTo>
                    <a:pt x="13" y="5"/>
                  </a:lnTo>
                  <a:lnTo>
                    <a:pt x="13" y="5"/>
                  </a:lnTo>
                  <a:lnTo>
                    <a:pt x="13" y="5"/>
                  </a:lnTo>
                  <a:lnTo>
                    <a:pt x="13" y="5"/>
                  </a:lnTo>
                  <a:lnTo>
                    <a:pt x="13" y="5"/>
                  </a:lnTo>
                  <a:lnTo>
                    <a:pt x="13" y="5"/>
                  </a:lnTo>
                  <a:lnTo>
                    <a:pt x="13" y="5"/>
                  </a:lnTo>
                  <a:lnTo>
                    <a:pt x="16" y="5"/>
                  </a:lnTo>
                  <a:lnTo>
                    <a:pt x="16" y="5"/>
                  </a:lnTo>
                  <a:lnTo>
                    <a:pt x="16" y="5"/>
                  </a:lnTo>
                  <a:lnTo>
                    <a:pt x="16" y="5"/>
                  </a:lnTo>
                  <a:lnTo>
                    <a:pt x="16" y="5"/>
                  </a:lnTo>
                  <a:lnTo>
                    <a:pt x="16" y="5"/>
                  </a:lnTo>
                  <a:lnTo>
                    <a:pt x="16" y="5"/>
                  </a:lnTo>
                  <a:lnTo>
                    <a:pt x="16" y="5"/>
                  </a:lnTo>
                  <a:lnTo>
                    <a:pt x="16" y="5"/>
                  </a:lnTo>
                  <a:lnTo>
                    <a:pt x="16" y="0"/>
                  </a:lnTo>
                  <a:lnTo>
                    <a:pt x="0" y="0"/>
                  </a:lnTo>
                  <a:lnTo>
                    <a:pt x="0" y="10"/>
                  </a:lnTo>
                  <a:lnTo>
                    <a:pt x="0" y="10"/>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3" name="Rectangle 23"/>
            <p:cNvSpPr>
              <a:spLocks noChangeArrowheads="1"/>
            </p:cNvSpPr>
            <p:nvPr/>
          </p:nvSpPr>
          <p:spPr bwMode="auto">
            <a:xfrm>
              <a:off x="5972206" y="3624281"/>
              <a:ext cx="23813"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4" name="Rectangle 24"/>
            <p:cNvSpPr>
              <a:spLocks noChangeArrowheads="1"/>
            </p:cNvSpPr>
            <p:nvPr/>
          </p:nvSpPr>
          <p:spPr bwMode="auto">
            <a:xfrm>
              <a:off x="5972206" y="3670318"/>
              <a:ext cx="23813"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5" name="Freeform 25"/>
            <p:cNvSpPr>
              <a:spLocks/>
            </p:cNvSpPr>
            <p:nvPr/>
          </p:nvSpPr>
          <p:spPr bwMode="auto">
            <a:xfrm>
              <a:off x="5972206" y="3713182"/>
              <a:ext cx="23813" cy="23813"/>
            </a:xfrm>
            <a:custGeom>
              <a:avLst/>
              <a:gdLst>
                <a:gd name="T0" fmla="*/ 0 w 6"/>
                <a:gd name="T1" fmla="*/ 5 h 6"/>
                <a:gd name="T2" fmla="*/ 0 w 6"/>
                <a:gd name="T3" fmla="*/ 5 h 6"/>
                <a:gd name="T4" fmla="*/ 0 w 6"/>
                <a:gd name="T5" fmla="*/ 5 h 6"/>
                <a:gd name="T6" fmla="*/ 0 w 6"/>
                <a:gd name="T7" fmla="*/ 5 h 6"/>
                <a:gd name="T8" fmla="*/ 1 w 6"/>
                <a:gd name="T9" fmla="*/ 5 h 6"/>
                <a:gd name="T10" fmla="*/ 1 w 6"/>
                <a:gd name="T11" fmla="*/ 5 h 6"/>
                <a:gd name="T12" fmla="*/ 1 w 6"/>
                <a:gd name="T13" fmla="*/ 5 h 6"/>
                <a:gd name="T14" fmla="*/ 1 w 6"/>
                <a:gd name="T15" fmla="*/ 5 h 6"/>
                <a:gd name="T16" fmla="*/ 1 w 6"/>
                <a:gd name="T17" fmla="*/ 5 h 6"/>
                <a:gd name="T18" fmla="*/ 1 w 6"/>
                <a:gd name="T19" fmla="*/ 5 h 6"/>
                <a:gd name="T20" fmla="*/ 2 w 6"/>
                <a:gd name="T21" fmla="*/ 5 h 6"/>
                <a:gd name="T22" fmla="*/ 2 w 6"/>
                <a:gd name="T23" fmla="*/ 5 h 6"/>
                <a:gd name="T24" fmla="*/ 2 w 6"/>
                <a:gd name="T25" fmla="*/ 5 h 6"/>
                <a:gd name="T26" fmla="*/ 2 w 6"/>
                <a:gd name="T27" fmla="*/ 5 h 6"/>
                <a:gd name="T28" fmla="*/ 2 w 6"/>
                <a:gd name="T29" fmla="*/ 5 h 6"/>
                <a:gd name="T30" fmla="*/ 2 w 6"/>
                <a:gd name="T31" fmla="*/ 5 h 6"/>
                <a:gd name="T32" fmla="*/ 2 w 6"/>
                <a:gd name="T33" fmla="*/ 5 h 6"/>
                <a:gd name="T34" fmla="*/ 2 w 6"/>
                <a:gd name="T35" fmla="*/ 5 h 6"/>
                <a:gd name="T36" fmla="*/ 2 w 6"/>
                <a:gd name="T37" fmla="*/ 5 h 6"/>
                <a:gd name="T38" fmla="*/ 3 w 6"/>
                <a:gd name="T39" fmla="*/ 5 h 6"/>
                <a:gd name="T40" fmla="*/ 3 w 6"/>
                <a:gd name="T41" fmla="*/ 5 h 6"/>
                <a:gd name="T42" fmla="*/ 3 w 6"/>
                <a:gd name="T43" fmla="*/ 5 h 6"/>
                <a:gd name="T44" fmla="*/ 3 w 6"/>
                <a:gd name="T45" fmla="*/ 5 h 6"/>
                <a:gd name="T46" fmla="*/ 3 w 6"/>
                <a:gd name="T47" fmla="*/ 5 h 6"/>
                <a:gd name="T48" fmla="*/ 3 w 6"/>
                <a:gd name="T49" fmla="*/ 5 h 6"/>
                <a:gd name="T50" fmla="*/ 3 w 6"/>
                <a:gd name="T51" fmla="*/ 5 h 6"/>
                <a:gd name="T52" fmla="*/ 4 w 6"/>
                <a:gd name="T53" fmla="*/ 5 h 6"/>
                <a:gd name="T54" fmla="*/ 4 w 6"/>
                <a:gd name="T55" fmla="*/ 5 h 6"/>
                <a:gd name="T56" fmla="*/ 4 w 6"/>
                <a:gd name="T57" fmla="*/ 5 h 6"/>
                <a:gd name="T58" fmla="*/ 4 w 6"/>
                <a:gd name="T59" fmla="*/ 5 h 6"/>
                <a:gd name="T60" fmla="*/ 4 w 6"/>
                <a:gd name="T61" fmla="*/ 5 h 6"/>
                <a:gd name="T62" fmla="*/ 4 w 6"/>
                <a:gd name="T63" fmla="*/ 5 h 6"/>
                <a:gd name="T64" fmla="*/ 4 w 6"/>
                <a:gd name="T65" fmla="*/ 5 h 6"/>
                <a:gd name="T66" fmla="*/ 4 w 6"/>
                <a:gd name="T67" fmla="*/ 5 h 6"/>
                <a:gd name="T68" fmla="*/ 5 w 6"/>
                <a:gd name="T69" fmla="*/ 5 h 6"/>
                <a:gd name="T70" fmla="*/ 5 w 6"/>
                <a:gd name="T71" fmla="*/ 5 h 6"/>
                <a:gd name="T72" fmla="*/ 6 w 6"/>
                <a:gd name="T73" fmla="*/ 5 h 6"/>
                <a:gd name="T74" fmla="*/ 6 w 6"/>
                <a:gd name="T75" fmla="*/ 0 h 6"/>
                <a:gd name="T76" fmla="*/ 0 w 6"/>
                <a:gd name="T77" fmla="*/ 0 h 6"/>
                <a:gd name="T78" fmla="*/ 0 w 6"/>
                <a:gd name="T79" fmla="*/ 6 h 6"/>
                <a:gd name="T80" fmla="*/ 0 w 6"/>
                <a:gd name="T8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 h="6">
                  <a:moveTo>
                    <a:pt x="0" y="5"/>
                  </a:moveTo>
                  <a:cubicBezTo>
                    <a:pt x="0" y="5"/>
                    <a:pt x="0" y="5"/>
                    <a:pt x="0" y="5"/>
                  </a:cubicBezTo>
                  <a:cubicBezTo>
                    <a:pt x="0" y="5"/>
                    <a:pt x="0" y="5"/>
                    <a:pt x="0" y="5"/>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5" y="5"/>
                    <a:pt x="5" y="5"/>
                  </a:cubicBezTo>
                  <a:cubicBezTo>
                    <a:pt x="5" y="5"/>
                    <a:pt x="5" y="5"/>
                    <a:pt x="5" y="5"/>
                  </a:cubicBezTo>
                  <a:cubicBezTo>
                    <a:pt x="5" y="5"/>
                    <a:pt x="5" y="5"/>
                    <a:pt x="6" y="5"/>
                  </a:cubicBezTo>
                  <a:cubicBezTo>
                    <a:pt x="6" y="0"/>
                    <a:pt x="6" y="0"/>
                    <a:pt x="6" y="0"/>
                  </a:cubicBezTo>
                  <a:cubicBezTo>
                    <a:pt x="0" y="0"/>
                    <a:pt x="0" y="0"/>
                    <a:pt x="0" y="0"/>
                  </a:cubicBezTo>
                  <a:cubicBezTo>
                    <a:pt x="0" y="6"/>
                    <a:pt x="0" y="6"/>
                    <a:pt x="0" y="6"/>
                  </a:cubicBezTo>
                  <a:lnTo>
                    <a:pt x="0" y="5"/>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6" name="Rectangle 26"/>
            <p:cNvSpPr>
              <a:spLocks noChangeArrowheads="1"/>
            </p:cNvSpPr>
            <p:nvPr/>
          </p:nvSpPr>
          <p:spPr bwMode="auto">
            <a:xfrm>
              <a:off x="5926168" y="3624281"/>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7" name="Rectangle 27"/>
            <p:cNvSpPr>
              <a:spLocks noChangeArrowheads="1"/>
            </p:cNvSpPr>
            <p:nvPr/>
          </p:nvSpPr>
          <p:spPr bwMode="auto">
            <a:xfrm>
              <a:off x="5926168" y="3670318"/>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8" name="Freeform 28"/>
            <p:cNvSpPr>
              <a:spLocks/>
            </p:cNvSpPr>
            <p:nvPr/>
          </p:nvSpPr>
          <p:spPr bwMode="auto">
            <a:xfrm>
              <a:off x="5926168" y="3713182"/>
              <a:ext cx="25400" cy="23813"/>
            </a:xfrm>
            <a:custGeom>
              <a:avLst/>
              <a:gdLst>
                <a:gd name="T0" fmla="*/ 0 w 6"/>
                <a:gd name="T1" fmla="*/ 5 h 6"/>
                <a:gd name="T2" fmla="*/ 0 w 6"/>
                <a:gd name="T3" fmla="*/ 5 h 6"/>
                <a:gd name="T4" fmla="*/ 0 w 6"/>
                <a:gd name="T5" fmla="*/ 5 h 6"/>
                <a:gd name="T6" fmla="*/ 0 w 6"/>
                <a:gd name="T7" fmla="*/ 5 h 6"/>
                <a:gd name="T8" fmla="*/ 0 w 6"/>
                <a:gd name="T9" fmla="*/ 5 h 6"/>
                <a:gd name="T10" fmla="*/ 1 w 6"/>
                <a:gd name="T11" fmla="*/ 5 h 6"/>
                <a:gd name="T12" fmla="*/ 1 w 6"/>
                <a:gd name="T13" fmla="*/ 5 h 6"/>
                <a:gd name="T14" fmla="*/ 1 w 6"/>
                <a:gd name="T15" fmla="*/ 5 h 6"/>
                <a:gd name="T16" fmla="*/ 1 w 6"/>
                <a:gd name="T17" fmla="*/ 5 h 6"/>
                <a:gd name="T18" fmla="*/ 1 w 6"/>
                <a:gd name="T19" fmla="*/ 5 h 6"/>
                <a:gd name="T20" fmla="*/ 1 w 6"/>
                <a:gd name="T21" fmla="*/ 5 h 6"/>
                <a:gd name="T22" fmla="*/ 1 w 6"/>
                <a:gd name="T23" fmla="*/ 5 h 6"/>
                <a:gd name="T24" fmla="*/ 1 w 6"/>
                <a:gd name="T25" fmla="*/ 5 h 6"/>
                <a:gd name="T26" fmla="*/ 1 w 6"/>
                <a:gd name="T27" fmla="*/ 5 h 6"/>
                <a:gd name="T28" fmla="*/ 2 w 6"/>
                <a:gd name="T29" fmla="*/ 5 h 6"/>
                <a:gd name="T30" fmla="*/ 2 w 6"/>
                <a:gd name="T31" fmla="*/ 5 h 6"/>
                <a:gd name="T32" fmla="*/ 2 w 6"/>
                <a:gd name="T33" fmla="*/ 5 h 6"/>
                <a:gd name="T34" fmla="*/ 2 w 6"/>
                <a:gd name="T35" fmla="*/ 5 h 6"/>
                <a:gd name="T36" fmla="*/ 2 w 6"/>
                <a:gd name="T37" fmla="*/ 5 h 6"/>
                <a:gd name="T38" fmla="*/ 2 w 6"/>
                <a:gd name="T39" fmla="*/ 5 h 6"/>
                <a:gd name="T40" fmla="*/ 3 w 6"/>
                <a:gd name="T41" fmla="*/ 5 h 6"/>
                <a:gd name="T42" fmla="*/ 3 w 6"/>
                <a:gd name="T43" fmla="*/ 5 h 6"/>
                <a:gd name="T44" fmla="*/ 3 w 6"/>
                <a:gd name="T45" fmla="*/ 5 h 6"/>
                <a:gd name="T46" fmla="*/ 3 w 6"/>
                <a:gd name="T47" fmla="*/ 5 h 6"/>
                <a:gd name="T48" fmla="*/ 3 w 6"/>
                <a:gd name="T49" fmla="*/ 5 h 6"/>
                <a:gd name="T50" fmla="*/ 3 w 6"/>
                <a:gd name="T51" fmla="*/ 5 h 6"/>
                <a:gd name="T52" fmla="*/ 3 w 6"/>
                <a:gd name="T53" fmla="*/ 5 h 6"/>
                <a:gd name="T54" fmla="*/ 3 w 6"/>
                <a:gd name="T55" fmla="*/ 5 h 6"/>
                <a:gd name="T56" fmla="*/ 3 w 6"/>
                <a:gd name="T57" fmla="*/ 5 h 6"/>
                <a:gd name="T58" fmla="*/ 3 w 6"/>
                <a:gd name="T59" fmla="*/ 5 h 6"/>
                <a:gd name="T60" fmla="*/ 3 w 6"/>
                <a:gd name="T61" fmla="*/ 5 h 6"/>
                <a:gd name="T62" fmla="*/ 4 w 6"/>
                <a:gd name="T63" fmla="*/ 5 h 6"/>
                <a:gd name="T64" fmla="*/ 4 w 6"/>
                <a:gd name="T65" fmla="*/ 5 h 6"/>
                <a:gd name="T66" fmla="*/ 4 w 6"/>
                <a:gd name="T67" fmla="*/ 5 h 6"/>
                <a:gd name="T68" fmla="*/ 6 w 6"/>
                <a:gd name="T69" fmla="*/ 6 h 6"/>
                <a:gd name="T70" fmla="*/ 6 w 6"/>
                <a:gd name="T71" fmla="*/ 0 h 6"/>
                <a:gd name="T72" fmla="*/ 0 w 6"/>
                <a:gd name="T73" fmla="*/ 0 h 6"/>
                <a:gd name="T74" fmla="*/ 0 w 6"/>
                <a:gd name="T7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 h="6">
                  <a:moveTo>
                    <a:pt x="0" y="5"/>
                  </a:moveTo>
                  <a:cubicBezTo>
                    <a:pt x="0" y="5"/>
                    <a:pt x="0" y="5"/>
                    <a:pt x="0" y="5"/>
                  </a:cubicBezTo>
                  <a:cubicBezTo>
                    <a:pt x="0" y="5"/>
                    <a:pt x="0" y="5"/>
                    <a:pt x="0" y="5"/>
                  </a:cubicBezTo>
                  <a:cubicBezTo>
                    <a:pt x="0" y="5"/>
                    <a:pt x="0" y="5"/>
                    <a:pt x="0" y="5"/>
                  </a:cubicBezTo>
                  <a:cubicBezTo>
                    <a:pt x="0" y="5"/>
                    <a:pt x="0" y="5"/>
                    <a:pt x="0"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5" y="5"/>
                    <a:pt x="6" y="5"/>
                    <a:pt x="6" y="6"/>
                  </a:cubicBezTo>
                  <a:cubicBezTo>
                    <a:pt x="6" y="0"/>
                    <a:pt x="6" y="0"/>
                    <a:pt x="6" y="0"/>
                  </a:cubicBezTo>
                  <a:cubicBezTo>
                    <a:pt x="0" y="0"/>
                    <a:pt x="0" y="0"/>
                    <a:pt x="0" y="0"/>
                  </a:cubicBezTo>
                  <a:lnTo>
                    <a:pt x="0" y="5"/>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9" name="Rectangle 29"/>
            <p:cNvSpPr>
              <a:spLocks noChangeArrowheads="1"/>
            </p:cNvSpPr>
            <p:nvPr/>
          </p:nvSpPr>
          <p:spPr bwMode="auto">
            <a:xfrm>
              <a:off x="5883306" y="3624282"/>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0" name="Rectangle 30"/>
            <p:cNvSpPr>
              <a:spLocks noChangeArrowheads="1"/>
            </p:cNvSpPr>
            <p:nvPr/>
          </p:nvSpPr>
          <p:spPr bwMode="auto">
            <a:xfrm>
              <a:off x="5883306" y="3670319"/>
              <a:ext cx="25400" cy="25400"/>
            </a:xfrm>
            <a:prstGeom prst="rect">
              <a:avLst/>
            </a:prstGeom>
            <a:solidFill>
              <a:srgbClr val="F081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1" name="Freeform 31"/>
            <p:cNvSpPr>
              <a:spLocks/>
            </p:cNvSpPr>
            <p:nvPr/>
          </p:nvSpPr>
          <p:spPr bwMode="auto">
            <a:xfrm>
              <a:off x="5883306" y="3713181"/>
              <a:ext cx="25400" cy="15875"/>
            </a:xfrm>
            <a:custGeom>
              <a:avLst/>
              <a:gdLst>
                <a:gd name="T0" fmla="*/ 0 w 16"/>
                <a:gd name="T1" fmla="*/ 5 h 10"/>
                <a:gd name="T2" fmla="*/ 0 w 16"/>
                <a:gd name="T3" fmla="*/ 5 h 10"/>
                <a:gd name="T4" fmla="*/ 0 w 16"/>
                <a:gd name="T5" fmla="*/ 5 h 10"/>
                <a:gd name="T6" fmla="*/ 3 w 16"/>
                <a:gd name="T7" fmla="*/ 5 h 10"/>
                <a:gd name="T8" fmla="*/ 3 w 16"/>
                <a:gd name="T9" fmla="*/ 5 h 10"/>
                <a:gd name="T10" fmla="*/ 3 w 16"/>
                <a:gd name="T11" fmla="*/ 5 h 10"/>
                <a:gd name="T12" fmla="*/ 3 w 16"/>
                <a:gd name="T13" fmla="*/ 5 h 10"/>
                <a:gd name="T14" fmla="*/ 3 w 16"/>
                <a:gd name="T15" fmla="*/ 8 h 10"/>
                <a:gd name="T16" fmla="*/ 6 w 16"/>
                <a:gd name="T17" fmla="*/ 8 h 10"/>
                <a:gd name="T18" fmla="*/ 6 w 16"/>
                <a:gd name="T19" fmla="*/ 8 h 10"/>
                <a:gd name="T20" fmla="*/ 6 w 16"/>
                <a:gd name="T21" fmla="*/ 8 h 10"/>
                <a:gd name="T22" fmla="*/ 6 w 16"/>
                <a:gd name="T23" fmla="*/ 8 h 10"/>
                <a:gd name="T24" fmla="*/ 6 w 16"/>
                <a:gd name="T25" fmla="*/ 8 h 10"/>
                <a:gd name="T26" fmla="*/ 8 w 16"/>
                <a:gd name="T27" fmla="*/ 8 h 10"/>
                <a:gd name="T28" fmla="*/ 8 w 16"/>
                <a:gd name="T29" fmla="*/ 8 h 10"/>
                <a:gd name="T30" fmla="*/ 8 w 16"/>
                <a:gd name="T31" fmla="*/ 8 h 10"/>
                <a:gd name="T32" fmla="*/ 8 w 16"/>
                <a:gd name="T33" fmla="*/ 8 h 10"/>
                <a:gd name="T34" fmla="*/ 8 w 16"/>
                <a:gd name="T35" fmla="*/ 8 h 10"/>
                <a:gd name="T36" fmla="*/ 11 w 16"/>
                <a:gd name="T37" fmla="*/ 8 h 10"/>
                <a:gd name="T38" fmla="*/ 11 w 16"/>
                <a:gd name="T39" fmla="*/ 8 h 10"/>
                <a:gd name="T40" fmla="*/ 11 w 16"/>
                <a:gd name="T41" fmla="*/ 8 h 10"/>
                <a:gd name="T42" fmla="*/ 11 w 16"/>
                <a:gd name="T43" fmla="*/ 8 h 10"/>
                <a:gd name="T44" fmla="*/ 11 w 16"/>
                <a:gd name="T45" fmla="*/ 8 h 10"/>
                <a:gd name="T46" fmla="*/ 14 w 16"/>
                <a:gd name="T47" fmla="*/ 10 h 10"/>
                <a:gd name="T48" fmla="*/ 14 w 16"/>
                <a:gd name="T49" fmla="*/ 10 h 10"/>
                <a:gd name="T50" fmla="*/ 14 w 16"/>
                <a:gd name="T51" fmla="*/ 10 h 10"/>
                <a:gd name="T52" fmla="*/ 14 w 16"/>
                <a:gd name="T53" fmla="*/ 10 h 10"/>
                <a:gd name="T54" fmla="*/ 14 w 16"/>
                <a:gd name="T55" fmla="*/ 10 h 10"/>
                <a:gd name="T56" fmla="*/ 14 w 16"/>
                <a:gd name="T57" fmla="*/ 10 h 10"/>
                <a:gd name="T58" fmla="*/ 16 w 16"/>
                <a:gd name="T59" fmla="*/ 10 h 10"/>
                <a:gd name="T60" fmla="*/ 16 w 16"/>
                <a:gd name="T61" fmla="*/ 10 h 10"/>
                <a:gd name="T62" fmla="*/ 16 w 16"/>
                <a:gd name="T63" fmla="*/ 0 h 10"/>
                <a:gd name="T64" fmla="*/ 0 w 16"/>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0">
                  <a:moveTo>
                    <a:pt x="0" y="5"/>
                  </a:moveTo>
                  <a:lnTo>
                    <a:pt x="0" y="5"/>
                  </a:lnTo>
                  <a:lnTo>
                    <a:pt x="0" y="5"/>
                  </a:lnTo>
                  <a:lnTo>
                    <a:pt x="0" y="5"/>
                  </a:lnTo>
                  <a:lnTo>
                    <a:pt x="0" y="5"/>
                  </a:lnTo>
                  <a:lnTo>
                    <a:pt x="0" y="5"/>
                  </a:lnTo>
                  <a:lnTo>
                    <a:pt x="3" y="5"/>
                  </a:lnTo>
                  <a:lnTo>
                    <a:pt x="3" y="5"/>
                  </a:lnTo>
                  <a:lnTo>
                    <a:pt x="3" y="5"/>
                  </a:lnTo>
                  <a:lnTo>
                    <a:pt x="3" y="5"/>
                  </a:lnTo>
                  <a:lnTo>
                    <a:pt x="3" y="5"/>
                  </a:lnTo>
                  <a:lnTo>
                    <a:pt x="3" y="5"/>
                  </a:lnTo>
                  <a:lnTo>
                    <a:pt x="3" y="5"/>
                  </a:lnTo>
                  <a:lnTo>
                    <a:pt x="3" y="5"/>
                  </a:lnTo>
                  <a:lnTo>
                    <a:pt x="3" y="8"/>
                  </a:lnTo>
                  <a:lnTo>
                    <a:pt x="3" y="8"/>
                  </a:lnTo>
                  <a:lnTo>
                    <a:pt x="3" y="8"/>
                  </a:lnTo>
                  <a:lnTo>
                    <a:pt x="6" y="8"/>
                  </a:lnTo>
                  <a:lnTo>
                    <a:pt x="6" y="8"/>
                  </a:lnTo>
                  <a:lnTo>
                    <a:pt x="6" y="8"/>
                  </a:lnTo>
                  <a:lnTo>
                    <a:pt x="6" y="8"/>
                  </a:lnTo>
                  <a:lnTo>
                    <a:pt x="6" y="8"/>
                  </a:lnTo>
                  <a:lnTo>
                    <a:pt x="6" y="8"/>
                  </a:lnTo>
                  <a:lnTo>
                    <a:pt x="6" y="8"/>
                  </a:lnTo>
                  <a:lnTo>
                    <a:pt x="6" y="8"/>
                  </a:lnTo>
                  <a:lnTo>
                    <a:pt x="6" y="8"/>
                  </a:lnTo>
                  <a:lnTo>
                    <a:pt x="8" y="8"/>
                  </a:lnTo>
                  <a:lnTo>
                    <a:pt x="8" y="8"/>
                  </a:lnTo>
                  <a:lnTo>
                    <a:pt x="8" y="8"/>
                  </a:lnTo>
                  <a:lnTo>
                    <a:pt x="8" y="8"/>
                  </a:lnTo>
                  <a:lnTo>
                    <a:pt x="8" y="8"/>
                  </a:lnTo>
                  <a:lnTo>
                    <a:pt x="8" y="8"/>
                  </a:lnTo>
                  <a:lnTo>
                    <a:pt x="8" y="8"/>
                  </a:lnTo>
                  <a:lnTo>
                    <a:pt x="8" y="8"/>
                  </a:lnTo>
                  <a:lnTo>
                    <a:pt x="8" y="8"/>
                  </a:lnTo>
                  <a:lnTo>
                    <a:pt x="8" y="8"/>
                  </a:lnTo>
                  <a:lnTo>
                    <a:pt x="8" y="8"/>
                  </a:lnTo>
                  <a:lnTo>
                    <a:pt x="11" y="8"/>
                  </a:lnTo>
                  <a:lnTo>
                    <a:pt x="11" y="8"/>
                  </a:lnTo>
                  <a:lnTo>
                    <a:pt x="11" y="8"/>
                  </a:lnTo>
                  <a:lnTo>
                    <a:pt x="11" y="8"/>
                  </a:lnTo>
                  <a:lnTo>
                    <a:pt x="11" y="8"/>
                  </a:lnTo>
                  <a:lnTo>
                    <a:pt x="11" y="8"/>
                  </a:lnTo>
                  <a:lnTo>
                    <a:pt x="11" y="8"/>
                  </a:lnTo>
                  <a:lnTo>
                    <a:pt x="11" y="8"/>
                  </a:lnTo>
                  <a:lnTo>
                    <a:pt x="11" y="8"/>
                  </a:lnTo>
                  <a:lnTo>
                    <a:pt x="11" y="10"/>
                  </a:lnTo>
                  <a:lnTo>
                    <a:pt x="14" y="10"/>
                  </a:lnTo>
                  <a:lnTo>
                    <a:pt x="14" y="10"/>
                  </a:lnTo>
                  <a:lnTo>
                    <a:pt x="14" y="10"/>
                  </a:lnTo>
                  <a:lnTo>
                    <a:pt x="14" y="10"/>
                  </a:lnTo>
                  <a:lnTo>
                    <a:pt x="14" y="10"/>
                  </a:lnTo>
                  <a:lnTo>
                    <a:pt x="14" y="10"/>
                  </a:lnTo>
                  <a:lnTo>
                    <a:pt x="14" y="10"/>
                  </a:lnTo>
                  <a:lnTo>
                    <a:pt x="14" y="10"/>
                  </a:lnTo>
                  <a:lnTo>
                    <a:pt x="14" y="10"/>
                  </a:lnTo>
                  <a:lnTo>
                    <a:pt x="14" y="10"/>
                  </a:lnTo>
                  <a:lnTo>
                    <a:pt x="14" y="10"/>
                  </a:lnTo>
                  <a:lnTo>
                    <a:pt x="16" y="10"/>
                  </a:lnTo>
                  <a:lnTo>
                    <a:pt x="16" y="10"/>
                  </a:lnTo>
                  <a:lnTo>
                    <a:pt x="16" y="10"/>
                  </a:lnTo>
                  <a:lnTo>
                    <a:pt x="16" y="10"/>
                  </a:lnTo>
                  <a:lnTo>
                    <a:pt x="16" y="10"/>
                  </a:lnTo>
                  <a:lnTo>
                    <a:pt x="16" y="0"/>
                  </a:lnTo>
                  <a:lnTo>
                    <a:pt x="0" y="0"/>
                  </a:lnTo>
                  <a:lnTo>
                    <a:pt x="0" y="5"/>
                  </a:lnTo>
                  <a:lnTo>
                    <a:pt x="0" y="5"/>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2" name="Freeform 32"/>
            <p:cNvSpPr>
              <a:spLocks/>
            </p:cNvSpPr>
            <p:nvPr/>
          </p:nvSpPr>
          <p:spPr bwMode="auto">
            <a:xfrm>
              <a:off x="5859493" y="3641742"/>
              <a:ext cx="7938" cy="7938"/>
            </a:xfrm>
            <a:custGeom>
              <a:avLst/>
              <a:gdLst>
                <a:gd name="T0" fmla="*/ 5 w 5"/>
                <a:gd name="T1" fmla="*/ 0 h 5"/>
                <a:gd name="T2" fmla="*/ 5 w 5"/>
                <a:gd name="T3" fmla="*/ 0 h 5"/>
                <a:gd name="T4" fmla="*/ 5 w 5"/>
                <a:gd name="T5" fmla="*/ 0 h 5"/>
                <a:gd name="T6" fmla="*/ 2 w 5"/>
                <a:gd name="T7" fmla="*/ 0 h 5"/>
                <a:gd name="T8" fmla="*/ 2 w 5"/>
                <a:gd name="T9" fmla="*/ 0 h 5"/>
                <a:gd name="T10" fmla="*/ 2 w 5"/>
                <a:gd name="T11" fmla="*/ 0 h 5"/>
                <a:gd name="T12" fmla="*/ 2 w 5"/>
                <a:gd name="T13" fmla="*/ 0 h 5"/>
                <a:gd name="T14" fmla="*/ 2 w 5"/>
                <a:gd name="T15" fmla="*/ 0 h 5"/>
                <a:gd name="T16" fmla="*/ 2 w 5"/>
                <a:gd name="T17" fmla="*/ 0 h 5"/>
                <a:gd name="T18" fmla="*/ 2 w 5"/>
                <a:gd name="T19" fmla="*/ 0 h 5"/>
                <a:gd name="T20" fmla="*/ 2 w 5"/>
                <a:gd name="T21" fmla="*/ 0 h 5"/>
                <a:gd name="T22" fmla="*/ 2 w 5"/>
                <a:gd name="T23" fmla="*/ 3 h 5"/>
                <a:gd name="T24" fmla="*/ 2 w 5"/>
                <a:gd name="T25" fmla="*/ 3 h 5"/>
                <a:gd name="T26" fmla="*/ 2 w 5"/>
                <a:gd name="T27" fmla="*/ 3 h 5"/>
                <a:gd name="T28" fmla="*/ 2 w 5"/>
                <a:gd name="T29" fmla="*/ 3 h 5"/>
                <a:gd name="T30" fmla="*/ 2 w 5"/>
                <a:gd name="T31" fmla="*/ 3 h 5"/>
                <a:gd name="T32" fmla="*/ 2 w 5"/>
                <a:gd name="T33" fmla="*/ 3 h 5"/>
                <a:gd name="T34" fmla="*/ 2 w 5"/>
                <a:gd name="T35" fmla="*/ 3 h 5"/>
                <a:gd name="T36" fmla="*/ 2 w 5"/>
                <a:gd name="T37" fmla="*/ 3 h 5"/>
                <a:gd name="T38" fmla="*/ 2 w 5"/>
                <a:gd name="T39" fmla="*/ 3 h 5"/>
                <a:gd name="T40" fmla="*/ 2 w 5"/>
                <a:gd name="T41" fmla="*/ 3 h 5"/>
                <a:gd name="T42" fmla="*/ 2 w 5"/>
                <a:gd name="T43" fmla="*/ 3 h 5"/>
                <a:gd name="T44" fmla="*/ 2 w 5"/>
                <a:gd name="T45" fmla="*/ 3 h 5"/>
                <a:gd name="T46" fmla="*/ 2 w 5"/>
                <a:gd name="T47" fmla="*/ 3 h 5"/>
                <a:gd name="T48" fmla="*/ 2 w 5"/>
                <a:gd name="T49" fmla="*/ 3 h 5"/>
                <a:gd name="T50" fmla="*/ 2 w 5"/>
                <a:gd name="T51" fmla="*/ 5 h 5"/>
                <a:gd name="T52" fmla="*/ 2 w 5"/>
                <a:gd name="T53" fmla="*/ 5 h 5"/>
                <a:gd name="T54" fmla="*/ 2 w 5"/>
                <a:gd name="T55" fmla="*/ 5 h 5"/>
                <a:gd name="T56" fmla="*/ 2 w 5"/>
                <a:gd name="T57" fmla="*/ 5 h 5"/>
                <a:gd name="T58" fmla="*/ 0 w 5"/>
                <a:gd name="T59" fmla="*/ 5 h 5"/>
                <a:gd name="T60" fmla="*/ 0 w 5"/>
                <a:gd name="T61" fmla="*/ 5 h 5"/>
                <a:gd name="T62" fmla="*/ 0 w 5"/>
                <a:gd name="T63" fmla="*/ 5 h 5"/>
                <a:gd name="T64" fmla="*/ 0 w 5"/>
                <a:gd name="T65" fmla="*/ 5 h 5"/>
                <a:gd name="T66" fmla="*/ 0 w 5"/>
                <a:gd name="T67" fmla="*/ 5 h 5"/>
                <a:gd name="T68" fmla="*/ 0 w 5"/>
                <a:gd name="T69" fmla="*/ 5 h 5"/>
                <a:gd name="T70" fmla="*/ 5 w 5"/>
                <a:gd name="T71" fmla="*/ 5 h 5"/>
                <a:gd name="T72" fmla="*/ 5 w 5"/>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0"/>
                  </a:moveTo>
                  <a:lnTo>
                    <a:pt x="5" y="0"/>
                  </a:lnTo>
                  <a:lnTo>
                    <a:pt x="5" y="0"/>
                  </a:lnTo>
                  <a:lnTo>
                    <a:pt x="2" y="0"/>
                  </a:lnTo>
                  <a:lnTo>
                    <a:pt x="2" y="0"/>
                  </a:lnTo>
                  <a:lnTo>
                    <a:pt x="2" y="0"/>
                  </a:lnTo>
                  <a:lnTo>
                    <a:pt x="2" y="0"/>
                  </a:lnTo>
                  <a:lnTo>
                    <a:pt x="2" y="0"/>
                  </a:lnTo>
                  <a:lnTo>
                    <a:pt x="2" y="0"/>
                  </a:lnTo>
                  <a:lnTo>
                    <a:pt x="2" y="0"/>
                  </a:lnTo>
                  <a:lnTo>
                    <a:pt x="2" y="0"/>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5"/>
                  </a:lnTo>
                  <a:lnTo>
                    <a:pt x="2" y="5"/>
                  </a:lnTo>
                  <a:lnTo>
                    <a:pt x="2" y="5"/>
                  </a:lnTo>
                  <a:lnTo>
                    <a:pt x="2" y="5"/>
                  </a:lnTo>
                  <a:lnTo>
                    <a:pt x="0" y="5"/>
                  </a:lnTo>
                  <a:lnTo>
                    <a:pt x="0" y="5"/>
                  </a:lnTo>
                  <a:lnTo>
                    <a:pt x="0" y="5"/>
                  </a:lnTo>
                  <a:lnTo>
                    <a:pt x="0" y="5"/>
                  </a:lnTo>
                  <a:lnTo>
                    <a:pt x="0" y="5"/>
                  </a:lnTo>
                  <a:lnTo>
                    <a:pt x="0" y="5"/>
                  </a:lnTo>
                  <a:lnTo>
                    <a:pt x="5" y="5"/>
                  </a:lnTo>
                  <a:lnTo>
                    <a:pt x="5" y="0"/>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3" name="Freeform 33"/>
            <p:cNvSpPr>
              <a:spLocks/>
            </p:cNvSpPr>
            <p:nvPr/>
          </p:nvSpPr>
          <p:spPr bwMode="auto">
            <a:xfrm>
              <a:off x="5842029" y="3670318"/>
              <a:ext cx="25400" cy="25400"/>
            </a:xfrm>
            <a:custGeom>
              <a:avLst/>
              <a:gdLst>
                <a:gd name="T0" fmla="*/ 5 w 16"/>
                <a:gd name="T1" fmla="*/ 0 h 16"/>
                <a:gd name="T2" fmla="*/ 5 w 16"/>
                <a:gd name="T3" fmla="*/ 0 h 16"/>
                <a:gd name="T4" fmla="*/ 5 w 16"/>
                <a:gd name="T5" fmla="*/ 0 h 16"/>
                <a:gd name="T6" fmla="*/ 5 w 16"/>
                <a:gd name="T7" fmla="*/ 0 h 16"/>
                <a:gd name="T8" fmla="*/ 5 w 16"/>
                <a:gd name="T9" fmla="*/ 0 h 16"/>
                <a:gd name="T10" fmla="*/ 5 w 16"/>
                <a:gd name="T11" fmla="*/ 0 h 16"/>
                <a:gd name="T12" fmla="*/ 5 w 16"/>
                <a:gd name="T13" fmla="*/ 3 h 16"/>
                <a:gd name="T14" fmla="*/ 5 w 16"/>
                <a:gd name="T15" fmla="*/ 3 h 16"/>
                <a:gd name="T16" fmla="*/ 5 w 16"/>
                <a:gd name="T17" fmla="*/ 3 h 16"/>
                <a:gd name="T18" fmla="*/ 5 w 16"/>
                <a:gd name="T19" fmla="*/ 3 h 16"/>
                <a:gd name="T20" fmla="*/ 5 w 16"/>
                <a:gd name="T21" fmla="*/ 3 h 16"/>
                <a:gd name="T22" fmla="*/ 5 w 16"/>
                <a:gd name="T23" fmla="*/ 3 h 16"/>
                <a:gd name="T24" fmla="*/ 5 w 16"/>
                <a:gd name="T25" fmla="*/ 3 h 16"/>
                <a:gd name="T26" fmla="*/ 5 w 16"/>
                <a:gd name="T27" fmla="*/ 6 h 16"/>
                <a:gd name="T28" fmla="*/ 5 w 16"/>
                <a:gd name="T29" fmla="*/ 6 h 16"/>
                <a:gd name="T30" fmla="*/ 5 w 16"/>
                <a:gd name="T31" fmla="*/ 6 h 16"/>
                <a:gd name="T32" fmla="*/ 5 w 16"/>
                <a:gd name="T33" fmla="*/ 6 h 16"/>
                <a:gd name="T34" fmla="*/ 5 w 16"/>
                <a:gd name="T35" fmla="*/ 6 h 16"/>
                <a:gd name="T36" fmla="*/ 3 w 16"/>
                <a:gd name="T37" fmla="*/ 6 h 16"/>
                <a:gd name="T38" fmla="*/ 3 w 16"/>
                <a:gd name="T39" fmla="*/ 6 h 16"/>
                <a:gd name="T40" fmla="*/ 3 w 16"/>
                <a:gd name="T41" fmla="*/ 8 h 16"/>
                <a:gd name="T42" fmla="*/ 3 w 16"/>
                <a:gd name="T43" fmla="*/ 8 h 16"/>
                <a:gd name="T44" fmla="*/ 3 w 16"/>
                <a:gd name="T45" fmla="*/ 8 h 16"/>
                <a:gd name="T46" fmla="*/ 3 w 16"/>
                <a:gd name="T47" fmla="*/ 8 h 16"/>
                <a:gd name="T48" fmla="*/ 3 w 16"/>
                <a:gd name="T49" fmla="*/ 8 h 16"/>
                <a:gd name="T50" fmla="*/ 3 w 16"/>
                <a:gd name="T51" fmla="*/ 8 h 16"/>
                <a:gd name="T52" fmla="*/ 3 w 16"/>
                <a:gd name="T53" fmla="*/ 8 h 16"/>
                <a:gd name="T54" fmla="*/ 3 w 16"/>
                <a:gd name="T55" fmla="*/ 11 h 16"/>
                <a:gd name="T56" fmla="*/ 3 w 16"/>
                <a:gd name="T57" fmla="*/ 11 h 16"/>
                <a:gd name="T58" fmla="*/ 3 w 16"/>
                <a:gd name="T59" fmla="*/ 11 h 16"/>
                <a:gd name="T60" fmla="*/ 3 w 16"/>
                <a:gd name="T61" fmla="*/ 11 h 16"/>
                <a:gd name="T62" fmla="*/ 3 w 16"/>
                <a:gd name="T63" fmla="*/ 11 h 16"/>
                <a:gd name="T64" fmla="*/ 3 w 16"/>
                <a:gd name="T65" fmla="*/ 11 h 16"/>
                <a:gd name="T66" fmla="*/ 3 w 16"/>
                <a:gd name="T67" fmla="*/ 14 h 16"/>
                <a:gd name="T68" fmla="*/ 3 w 16"/>
                <a:gd name="T69" fmla="*/ 14 h 16"/>
                <a:gd name="T70" fmla="*/ 3 w 16"/>
                <a:gd name="T71" fmla="*/ 14 h 16"/>
                <a:gd name="T72" fmla="*/ 0 w 16"/>
                <a:gd name="T73" fmla="*/ 14 h 16"/>
                <a:gd name="T74" fmla="*/ 0 w 16"/>
                <a:gd name="T75" fmla="*/ 14 h 16"/>
                <a:gd name="T76" fmla="*/ 0 w 16"/>
                <a:gd name="T77" fmla="*/ 14 h 16"/>
                <a:gd name="T78" fmla="*/ 0 w 16"/>
                <a:gd name="T79" fmla="*/ 14 h 16"/>
                <a:gd name="T80" fmla="*/ 0 w 16"/>
                <a:gd name="T81" fmla="*/ 16 h 16"/>
                <a:gd name="T82" fmla="*/ 0 w 16"/>
                <a:gd name="T83" fmla="*/ 16 h 16"/>
                <a:gd name="T84" fmla="*/ 0 w 16"/>
                <a:gd name="T85" fmla="*/ 16 h 16"/>
                <a:gd name="T86" fmla="*/ 16 w 16"/>
                <a:gd name="T8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16">
                  <a:moveTo>
                    <a:pt x="5" y="0"/>
                  </a:moveTo>
                  <a:lnTo>
                    <a:pt x="5" y="0"/>
                  </a:lnTo>
                  <a:lnTo>
                    <a:pt x="5" y="0"/>
                  </a:lnTo>
                  <a:lnTo>
                    <a:pt x="5" y="0"/>
                  </a:lnTo>
                  <a:lnTo>
                    <a:pt x="5" y="0"/>
                  </a:lnTo>
                  <a:lnTo>
                    <a:pt x="5" y="0"/>
                  </a:lnTo>
                  <a:lnTo>
                    <a:pt x="5" y="0"/>
                  </a:lnTo>
                  <a:lnTo>
                    <a:pt x="5" y="0"/>
                  </a:lnTo>
                  <a:lnTo>
                    <a:pt x="5" y="0"/>
                  </a:lnTo>
                  <a:lnTo>
                    <a:pt x="5" y="0"/>
                  </a:lnTo>
                  <a:lnTo>
                    <a:pt x="5" y="0"/>
                  </a:lnTo>
                  <a:lnTo>
                    <a:pt x="5" y="0"/>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6"/>
                  </a:lnTo>
                  <a:lnTo>
                    <a:pt x="5" y="6"/>
                  </a:lnTo>
                  <a:lnTo>
                    <a:pt x="5" y="6"/>
                  </a:lnTo>
                  <a:lnTo>
                    <a:pt x="5" y="6"/>
                  </a:lnTo>
                  <a:lnTo>
                    <a:pt x="5" y="6"/>
                  </a:lnTo>
                  <a:lnTo>
                    <a:pt x="5" y="6"/>
                  </a:lnTo>
                  <a:lnTo>
                    <a:pt x="5" y="6"/>
                  </a:lnTo>
                  <a:lnTo>
                    <a:pt x="5" y="6"/>
                  </a:lnTo>
                  <a:lnTo>
                    <a:pt x="5" y="6"/>
                  </a:lnTo>
                  <a:lnTo>
                    <a:pt x="5" y="6"/>
                  </a:lnTo>
                  <a:lnTo>
                    <a:pt x="3" y="6"/>
                  </a:lnTo>
                  <a:lnTo>
                    <a:pt x="3" y="6"/>
                  </a:lnTo>
                  <a:lnTo>
                    <a:pt x="3" y="6"/>
                  </a:lnTo>
                  <a:lnTo>
                    <a:pt x="3" y="6"/>
                  </a:lnTo>
                  <a:lnTo>
                    <a:pt x="3" y="6"/>
                  </a:lnTo>
                  <a:lnTo>
                    <a:pt x="3" y="8"/>
                  </a:lnTo>
                  <a:lnTo>
                    <a:pt x="3" y="8"/>
                  </a:lnTo>
                  <a:lnTo>
                    <a:pt x="3" y="8"/>
                  </a:lnTo>
                  <a:lnTo>
                    <a:pt x="3" y="8"/>
                  </a:lnTo>
                  <a:lnTo>
                    <a:pt x="3" y="8"/>
                  </a:lnTo>
                  <a:lnTo>
                    <a:pt x="3" y="8"/>
                  </a:lnTo>
                  <a:lnTo>
                    <a:pt x="3" y="8"/>
                  </a:lnTo>
                  <a:lnTo>
                    <a:pt x="3" y="8"/>
                  </a:lnTo>
                  <a:lnTo>
                    <a:pt x="3" y="8"/>
                  </a:lnTo>
                  <a:lnTo>
                    <a:pt x="3" y="8"/>
                  </a:lnTo>
                  <a:lnTo>
                    <a:pt x="3" y="8"/>
                  </a:lnTo>
                  <a:lnTo>
                    <a:pt x="3" y="8"/>
                  </a:lnTo>
                  <a:lnTo>
                    <a:pt x="3" y="8"/>
                  </a:lnTo>
                  <a:lnTo>
                    <a:pt x="3" y="8"/>
                  </a:lnTo>
                  <a:lnTo>
                    <a:pt x="3" y="11"/>
                  </a:lnTo>
                  <a:lnTo>
                    <a:pt x="3" y="11"/>
                  </a:lnTo>
                  <a:lnTo>
                    <a:pt x="3" y="11"/>
                  </a:lnTo>
                  <a:lnTo>
                    <a:pt x="3" y="11"/>
                  </a:lnTo>
                  <a:lnTo>
                    <a:pt x="3" y="11"/>
                  </a:lnTo>
                  <a:lnTo>
                    <a:pt x="3" y="11"/>
                  </a:lnTo>
                  <a:lnTo>
                    <a:pt x="3" y="11"/>
                  </a:lnTo>
                  <a:lnTo>
                    <a:pt x="3" y="11"/>
                  </a:lnTo>
                  <a:lnTo>
                    <a:pt x="3" y="11"/>
                  </a:lnTo>
                  <a:lnTo>
                    <a:pt x="3" y="11"/>
                  </a:lnTo>
                  <a:lnTo>
                    <a:pt x="3" y="11"/>
                  </a:lnTo>
                  <a:lnTo>
                    <a:pt x="3" y="14"/>
                  </a:lnTo>
                  <a:lnTo>
                    <a:pt x="3" y="14"/>
                  </a:lnTo>
                  <a:lnTo>
                    <a:pt x="3" y="14"/>
                  </a:lnTo>
                  <a:lnTo>
                    <a:pt x="3" y="14"/>
                  </a:lnTo>
                  <a:lnTo>
                    <a:pt x="3" y="14"/>
                  </a:lnTo>
                  <a:lnTo>
                    <a:pt x="3" y="14"/>
                  </a:lnTo>
                  <a:lnTo>
                    <a:pt x="3" y="14"/>
                  </a:lnTo>
                  <a:lnTo>
                    <a:pt x="0" y="14"/>
                  </a:lnTo>
                  <a:lnTo>
                    <a:pt x="0" y="14"/>
                  </a:lnTo>
                  <a:lnTo>
                    <a:pt x="0" y="14"/>
                  </a:lnTo>
                  <a:lnTo>
                    <a:pt x="0" y="14"/>
                  </a:lnTo>
                  <a:lnTo>
                    <a:pt x="0" y="14"/>
                  </a:lnTo>
                  <a:lnTo>
                    <a:pt x="0" y="14"/>
                  </a:lnTo>
                  <a:lnTo>
                    <a:pt x="0" y="14"/>
                  </a:lnTo>
                  <a:lnTo>
                    <a:pt x="0" y="16"/>
                  </a:lnTo>
                  <a:lnTo>
                    <a:pt x="0" y="16"/>
                  </a:lnTo>
                  <a:lnTo>
                    <a:pt x="0" y="16"/>
                  </a:lnTo>
                  <a:lnTo>
                    <a:pt x="0" y="16"/>
                  </a:lnTo>
                  <a:lnTo>
                    <a:pt x="0" y="16"/>
                  </a:lnTo>
                  <a:lnTo>
                    <a:pt x="0" y="16"/>
                  </a:lnTo>
                  <a:lnTo>
                    <a:pt x="16" y="16"/>
                  </a:lnTo>
                  <a:lnTo>
                    <a:pt x="16" y="0"/>
                  </a:lnTo>
                  <a:lnTo>
                    <a:pt x="5" y="0"/>
                  </a:ln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4" name="Freeform 34"/>
            <p:cNvSpPr>
              <a:spLocks/>
            </p:cNvSpPr>
            <p:nvPr/>
          </p:nvSpPr>
          <p:spPr bwMode="auto">
            <a:xfrm>
              <a:off x="5929341" y="3516330"/>
              <a:ext cx="63500" cy="117475"/>
            </a:xfrm>
            <a:custGeom>
              <a:avLst/>
              <a:gdLst>
                <a:gd name="T0" fmla="*/ 0 w 15"/>
                <a:gd name="T1" fmla="*/ 0 h 28"/>
                <a:gd name="T2" fmla="*/ 15 w 15"/>
                <a:gd name="T3" fmla="*/ 0 h 28"/>
                <a:gd name="T4" fmla="*/ 15 w 15"/>
                <a:gd name="T5" fmla="*/ 20 h 28"/>
                <a:gd name="T6" fmla="*/ 0 w 15"/>
                <a:gd name="T7" fmla="*/ 20 h 28"/>
                <a:gd name="T8" fmla="*/ 0 w 15"/>
                <a:gd name="T9" fmla="*/ 0 h 28"/>
              </a:gdLst>
              <a:ahLst/>
              <a:cxnLst>
                <a:cxn ang="0">
                  <a:pos x="T0" y="T1"/>
                </a:cxn>
                <a:cxn ang="0">
                  <a:pos x="T2" y="T3"/>
                </a:cxn>
                <a:cxn ang="0">
                  <a:pos x="T4" y="T5"/>
                </a:cxn>
                <a:cxn ang="0">
                  <a:pos x="T6" y="T7"/>
                </a:cxn>
                <a:cxn ang="0">
                  <a:pos x="T8" y="T9"/>
                </a:cxn>
              </a:cxnLst>
              <a:rect l="0" t="0" r="r" b="b"/>
              <a:pathLst>
                <a:path w="15" h="28">
                  <a:moveTo>
                    <a:pt x="0" y="0"/>
                  </a:moveTo>
                  <a:cubicBezTo>
                    <a:pt x="15" y="0"/>
                    <a:pt x="15" y="0"/>
                    <a:pt x="15" y="0"/>
                  </a:cubicBezTo>
                  <a:cubicBezTo>
                    <a:pt x="15" y="20"/>
                    <a:pt x="15" y="20"/>
                    <a:pt x="15" y="20"/>
                  </a:cubicBezTo>
                  <a:cubicBezTo>
                    <a:pt x="15" y="27"/>
                    <a:pt x="0" y="28"/>
                    <a:pt x="0" y="20"/>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5" name="Freeform 35"/>
            <p:cNvSpPr>
              <a:spLocks/>
            </p:cNvSpPr>
            <p:nvPr/>
          </p:nvSpPr>
          <p:spPr bwMode="auto">
            <a:xfrm>
              <a:off x="5929341" y="3557605"/>
              <a:ext cx="63500" cy="42863"/>
            </a:xfrm>
            <a:custGeom>
              <a:avLst/>
              <a:gdLst>
                <a:gd name="T0" fmla="*/ 40 w 40"/>
                <a:gd name="T1" fmla="*/ 8 h 27"/>
                <a:gd name="T2" fmla="*/ 40 w 40"/>
                <a:gd name="T3" fmla="*/ 0 h 27"/>
                <a:gd name="T4" fmla="*/ 0 w 40"/>
                <a:gd name="T5" fmla="*/ 0 h 27"/>
                <a:gd name="T6" fmla="*/ 0 w 40"/>
                <a:gd name="T7" fmla="*/ 27 h 27"/>
                <a:gd name="T8" fmla="*/ 40 w 40"/>
                <a:gd name="T9" fmla="*/ 8 h 27"/>
              </a:gdLst>
              <a:ahLst/>
              <a:cxnLst>
                <a:cxn ang="0">
                  <a:pos x="T0" y="T1"/>
                </a:cxn>
                <a:cxn ang="0">
                  <a:pos x="T2" y="T3"/>
                </a:cxn>
                <a:cxn ang="0">
                  <a:pos x="T4" y="T5"/>
                </a:cxn>
                <a:cxn ang="0">
                  <a:pos x="T6" y="T7"/>
                </a:cxn>
                <a:cxn ang="0">
                  <a:pos x="T8" y="T9"/>
                </a:cxn>
              </a:cxnLst>
              <a:rect l="0" t="0" r="r" b="b"/>
              <a:pathLst>
                <a:path w="40" h="27">
                  <a:moveTo>
                    <a:pt x="40" y="8"/>
                  </a:moveTo>
                  <a:lnTo>
                    <a:pt x="40" y="0"/>
                  </a:lnTo>
                  <a:lnTo>
                    <a:pt x="0" y="0"/>
                  </a:lnTo>
                  <a:lnTo>
                    <a:pt x="0" y="27"/>
                  </a:lnTo>
                  <a:lnTo>
                    <a:pt x="40"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6" name="Freeform 36"/>
            <p:cNvSpPr>
              <a:spLocks/>
            </p:cNvSpPr>
            <p:nvPr/>
          </p:nvSpPr>
          <p:spPr bwMode="auto">
            <a:xfrm>
              <a:off x="5872191" y="3378216"/>
              <a:ext cx="179389" cy="134939"/>
            </a:xfrm>
            <a:custGeom>
              <a:avLst/>
              <a:gdLst>
                <a:gd name="T0" fmla="*/ 21 w 43"/>
                <a:gd name="T1" fmla="*/ 12 h 32"/>
                <a:gd name="T2" fmla="*/ 37 w 43"/>
                <a:gd name="T3" fmla="*/ 24 h 32"/>
                <a:gd name="T4" fmla="*/ 41 w 43"/>
                <a:gd name="T5" fmla="*/ 24 h 32"/>
                <a:gd name="T6" fmla="*/ 22 w 43"/>
                <a:gd name="T7" fmla="*/ 0 h 32"/>
                <a:gd name="T8" fmla="*/ 2 w 43"/>
                <a:gd name="T9" fmla="*/ 23 h 32"/>
                <a:gd name="T10" fmla="*/ 6 w 43"/>
                <a:gd name="T11" fmla="*/ 23 h 32"/>
                <a:gd name="T12" fmla="*/ 21 w 43"/>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43" h="32">
                  <a:moveTo>
                    <a:pt x="21" y="12"/>
                  </a:moveTo>
                  <a:cubicBezTo>
                    <a:pt x="31" y="12"/>
                    <a:pt x="37" y="17"/>
                    <a:pt x="37" y="24"/>
                  </a:cubicBezTo>
                  <a:cubicBezTo>
                    <a:pt x="38" y="30"/>
                    <a:pt x="39" y="29"/>
                    <a:pt x="41" y="24"/>
                  </a:cubicBezTo>
                  <a:cubicBezTo>
                    <a:pt x="43" y="20"/>
                    <a:pt x="38" y="0"/>
                    <a:pt x="22" y="0"/>
                  </a:cubicBezTo>
                  <a:cubicBezTo>
                    <a:pt x="6" y="0"/>
                    <a:pt x="0" y="15"/>
                    <a:pt x="2" y="23"/>
                  </a:cubicBezTo>
                  <a:cubicBezTo>
                    <a:pt x="4" y="32"/>
                    <a:pt x="4" y="30"/>
                    <a:pt x="6" y="23"/>
                  </a:cubicBezTo>
                  <a:cubicBezTo>
                    <a:pt x="7" y="17"/>
                    <a:pt x="10" y="12"/>
                    <a:pt x="21" y="12"/>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7" name="Freeform 37"/>
            <p:cNvSpPr>
              <a:spLocks/>
            </p:cNvSpPr>
            <p:nvPr/>
          </p:nvSpPr>
          <p:spPr bwMode="auto">
            <a:xfrm>
              <a:off x="5883304" y="3349642"/>
              <a:ext cx="155576" cy="141289"/>
            </a:xfrm>
            <a:custGeom>
              <a:avLst/>
              <a:gdLst>
                <a:gd name="T0" fmla="*/ 35 w 37"/>
                <a:gd name="T1" fmla="*/ 12 h 34"/>
                <a:gd name="T2" fmla="*/ 37 w 37"/>
                <a:gd name="T3" fmla="*/ 26 h 34"/>
                <a:gd name="T4" fmla="*/ 29 w 37"/>
                <a:gd name="T5" fmla="*/ 34 h 34"/>
                <a:gd name="T6" fmla="*/ 8 w 37"/>
                <a:gd name="T7" fmla="*/ 34 h 34"/>
                <a:gd name="T8" fmla="*/ 0 w 37"/>
                <a:gd name="T9" fmla="*/ 26 h 34"/>
                <a:gd name="T10" fmla="*/ 2 w 37"/>
                <a:gd name="T11" fmla="*/ 12 h 34"/>
                <a:gd name="T12" fmla="*/ 35 w 37"/>
                <a:gd name="T13" fmla="*/ 12 h 34"/>
              </a:gdLst>
              <a:ahLst/>
              <a:cxnLst>
                <a:cxn ang="0">
                  <a:pos x="T0" y="T1"/>
                </a:cxn>
                <a:cxn ang="0">
                  <a:pos x="T2" y="T3"/>
                </a:cxn>
                <a:cxn ang="0">
                  <a:pos x="T4" y="T5"/>
                </a:cxn>
                <a:cxn ang="0">
                  <a:pos x="T6" y="T7"/>
                </a:cxn>
                <a:cxn ang="0">
                  <a:pos x="T8" y="T9"/>
                </a:cxn>
                <a:cxn ang="0">
                  <a:pos x="T10" y="T11"/>
                </a:cxn>
                <a:cxn ang="0">
                  <a:pos x="T12" y="T13"/>
                </a:cxn>
              </a:cxnLst>
              <a:rect l="0" t="0" r="r" b="b"/>
              <a:pathLst>
                <a:path w="37" h="34">
                  <a:moveTo>
                    <a:pt x="35" y="12"/>
                  </a:moveTo>
                  <a:cubicBezTo>
                    <a:pt x="37" y="26"/>
                    <a:pt x="37" y="26"/>
                    <a:pt x="37" y="26"/>
                  </a:cubicBezTo>
                  <a:cubicBezTo>
                    <a:pt x="37" y="31"/>
                    <a:pt x="32" y="34"/>
                    <a:pt x="29" y="34"/>
                  </a:cubicBezTo>
                  <a:cubicBezTo>
                    <a:pt x="8" y="34"/>
                    <a:pt x="8" y="34"/>
                    <a:pt x="8" y="34"/>
                  </a:cubicBezTo>
                  <a:cubicBezTo>
                    <a:pt x="5" y="34"/>
                    <a:pt x="0" y="31"/>
                    <a:pt x="0" y="26"/>
                  </a:cubicBezTo>
                  <a:cubicBezTo>
                    <a:pt x="2" y="12"/>
                    <a:pt x="2" y="12"/>
                    <a:pt x="2" y="12"/>
                  </a:cubicBezTo>
                  <a:cubicBezTo>
                    <a:pt x="4" y="0"/>
                    <a:pt x="33" y="0"/>
                    <a:pt x="35" y="12"/>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8" name="Oval 38"/>
            <p:cNvSpPr>
              <a:spLocks noChangeArrowheads="1"/>
            </p:cNvSpPr>
            <p:nvPr/>
          </p:nvSpPr>
          <p:spPr bwMode="auto">
            <a:xfrm>
              <a:off x="5854724" y="3421080"/>
              <a:ext cx="217489" cy="79375"/>
            </a:xfrm>
            <a:prstGeom prst="ellipse">
              <a:avLst/>
            </a:pr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9" name="Freeform 39"/>
            <p:cNvSpPr>
              <a:spLocks/>
            </p:cNvSpPr>
            <p:nvPr/>
          </p:nvSpPr>
          <p:spPr bwMode="auto">
            <a:xfrm>
              <a:off x="5875361" y="3411556"/>
              <a:ext cx="171451" cy="158751"/>
            </a:xfrm>
            <a:custGeom>
              <a:avLst/>
              <a:gdLst>
                <a:gd name="T0" fmla="*/ 38 w 41"/>
                <a:gd name="T1" fmla="*/ 10 h 38"/>
                <a:gd name="T2" fmla="*/ 21 w 41"/>
                <a:gd name="T3" fmla="*/ 38 h 38"/>
                <a:gd name="T4" fmla="*/ 3 w 41"/>
                <a:gd name="T5" fmla="*/ 10 h 38"/>
                <a:gd name="T6" fmla="*/ 38 w 41"/>
                <a:gd name="T7" fmla="*/ 10 h 38"/>
              </a:gdLst>
              <a:ahLst/>
              <a:cxnLst>
                <a:cxn ang="0">
                  <a:pos x="T0" y="T1"/>
                </a:cxn>
                <a:cxn ang="0">
                  <a:pos x="T2" y="T3"/>
                </a:cxn>
                <a:cxn ang="0">
                  <a:pos x="T4" y="T5"/>
                </a:cxn>
                <a:cxn ang="0">
                  <a:pos x="T6" y="T7"/>
                </a:cxn>
              </a:cxnLst>
              <a:rect l="0" t="0" r="r" b="b"/>
              <a:pathLst>
                <a:path w="41" h="38">
                  <a:moveTo>
                    <a:pt x="38" y="10"/>
                  </a:moveTo>
                  <a:cubicBezTo>
                    <a:pt x="41" y="22"/>
                    <a:pt x="32" y="38"/>
                    <a:pt x="21" y="38"/>
                  </a:cubicBezTo>
                  <a:cubicBezTo>
                    <a:pt x="9" y="38"/>
                    <a:pt x="0" y="22"/>
                    <a:pt x="3" y="10"/>
                  </a:cubicBezTo>
                  <a:cubicBezTo>
                    <a:pt x="12" y="6"/>
                    <a:pt x="27" y="0"/>
                    <a:pt x="38" y="1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0" name="Freeform 40"/>
            <p:cNvSpPr>
              <a:spLocks/>
            </p:cNvSpPr>
            <p:nvPr/>
          </p:nvSpPr>
          <p:spPr bwMode="auto">
            <a:xfrm>
              <a:off x="5913461" y="3362342"/>
              <a:ext cx="95250" cy="53975"/>
            </a:xfrm>
            <a:custGeom>
              <a:avLst/>
              <a:gdLst>
                <a:gd name="T0" fmla="*/ 0 w 23"/>
                <a:gd name="T1" fmla="*/ 13 h 13"/>
                <a:gd name="T2" fmla="*/ 12 w 23"/>
                <a:gd name="T3" fmla="*/ 1 h 13"/>
                <a:gd name="T4" fmla="*/ 23 w 23"/>
                <a:gd name="T5" fmla="*/ 13 h 13"/>
                <a:gd name="T6" fmla="*/ 13 w 23"/>
                <a:gd name="T7" fmla="*/ 12 h 13"/>
                <a:gd name="T8" fmla="*/ 0 w 23"/>
                <a:gd name="T9" fmla="*/ 13 h 13"/>
              </a:gdLst>
              <a:ahLst/>
              <a:cxnLst>
                <a:cxn ang="0">
                  <a:pos x="T0" y="T1"/>
                </a:cxn>
                <a:cxn ang="0">
                  <a:pos x="T2" y="T3"/>
                </a:cxn>
                <a:cxn ang="0">
                  <a:pos x="T4" y="T5"/>
                </a:cxn>
                <a:cxn ang="0">
                  <a:pos x="T6" y="T7"/>
                </a:cxn>
                <a:cxn ang="0">
                  <a:pos x="T8" y="T9"/>
                </a:cxn>
              </a:cxnLst>
              <a:rect l="0" t="0" r="r" b="b"/>
              <a:pathLst>
                <a:path w="23" h="13">
                  <a:moveTo>
                    <a:pt x="0" y="13"/>
                  </a:moveTo>
                  <a:cubicBezTo>
                    <a:pt x="3" y="8"/>
                    <a:pt x="7" y="0"/>
                    <a:pt x="12" y="1"/>
                  </a:cubicBezTo>
                  <a:cubicBezTo>
                    <a:pt x="16" y="0"/>
                    <a:pt x="20" y="7"/>
                    <a:pt x="23" y="13"/>
                  </a:cubicBezTo>
                  <a:cubicBezTo>
                    <a:pt x="20" y="12"/>
                    <a:pt x="17" y="12"/>
                    <a:pt x="13" y="12"/>
                  </a:cubicBezTo>
                  <a:cubicBezTo>
                    <a:pt x="8" y="12"/>
                    <a:pt x="4" y="12"/>
                    <a:pt x="0" y="13"/>
                  </a:cubicBez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1" name="Freeform 41"/>
            <p:cNvSpPr>
              <a:spLocks/>
            </p:cNvSpPr>
            <p:nvPr/>
          </p:nvSpPr>
          <p:spPr bwMode="auto">
            <a:xfrm>
              <a:off x="5875361" y="3424254"/>
              <a:ext cx="166689" cy="79375"/>
            </a:xfrm>
            <a:custGeom>
              <a:avLst/>
              <a:gdLst>
                <a:gd name="T0" fmla="*/ 35 w 40"/>
                <a:gd name="T1" fmla="*/ 11 h 19"/>
                <a:gd name="T2" fmla="*/ 30 w 40"/>
                <a:gd name="T3" fmla="*/ 4 h 19"/>
                <a:gd name="T4" fmla="*/ 13 w 40"/>
                <a:gd name="T5" fmla="*/ 7 h 19"/>
                <a:gd name="T6" fmla="*/ 6 w 40"/>
                <a:gd name="T7" fmla="*/ 17 h 19"/>
                <a:gd name="T8" fmla="*/ 5 w 40"/>
                <a:gd name="T9" fmla="*/ 18 h 19"/>
                <a:gd name="T10" fmla="*/ 2 w 40"/>
                <a:gd name="T11" fmla="*/ 12 h 19"/>
                <a:gd name="T12" fmla="*/ 1 w 40"/>
                <a:gd name="T13" fmla="*/ 6 h 19"/>
                <a:gd name="T14" fmla="*/ 20 w 40"/>
                <a:gd name="T15" fmla="*/ 0 h 19"/>
                <a:gd name="T16" fmla="*/ 36 w 40"/>
                <a:gd name="T17" fmla="*/ 4 h 19"/>
                <a:gd name="T18" fmla="*/ 39 w 40"/>
                <a:gd name="T19" fmla="*/ 13 h 19"/>
                <a:gd name="T20" fmla="*/ 35 w 40"/>
                <a:gd name="T21" fmla="*/ 18 h 19"/>
                <a:gd name="T22" fmla="*/ 35 w 40"/>
                <a:gd name="T2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9">
                  <a:moveTo>
                    <a:pt x="35" y="11"/>
                  </a:moveTo>
                  <a:cubicBezTo>
                    <a:pt x="35" y="8"/>
                    <a:pt x="32" y="5"/>
                    <a:pt x="30" y="4"/>
                  </a:cubicBezTo>
                  <a:cubicBezTo>
                    <a:pt x="28" y="3"/>
                    <a:pt x="18" y="4"/>
                    <a:pt x="13" y="7"/>
                  </a:cubicBezTo>
                  <a:cubicBezTo>
                    <a:pt x="8" y="11"/>
                    <a:pt x="6" y="13"/>
                    <a:pt x="6" y="17"/>
                  </a:cubicBezTo>
                  <a:cubicBezTo>
                    <a:pt x="6" y="18"/>
                    <a:pt x="6" y="19"/>
                    <a:pt x="5" y="18"/>
                  </a:cubicBezTo>
                  <a:cubicBezTo>
                    <a:pt x="3" y="18"/>
                    <a:pt x="3" y="13"/>
                    <a:pt x="2" y="12"/>
                  </a:cubicBezTo>
                  <a:cubicBezTo>
                    <a:pt x="0" y="11"/>
                    <a:pt x="0" y="9"/>
                    <a:pt x="1" y="6"/>
                  </a:cubicBezTo>
                  <a:cubicBezTo>
                    <a:pt x="2" y="2"/>
                    <a:pt x="12" y="0"/>
                    <a:pt x="20" y="0"/>
                  </a:cubicBezTo>
                  <a:cubicBezTo>
                    <a:pt x="28" y="0"/>
                    <a:pt x="34" y="2"/>
                    <a:pt x="36" y="4"/>
                  </a:cubicBezTo>
                  <a:cubicBezTo>
                    <a:pt x="39" y="6"/>
                    <a:pt x="40" y="10"/>
                    <a:pt x="39" y="13"/>
                  </a:cubicBezTo>
                  <a:cubicBezTo>
                    <a:pt x="38" y="15"/>
                    <a:pt x="37" y="18"/>
                    <a:pt x="35" y="18"/>
                  </a:cubicBezTo>
                  <a:cubicBezTo>
                    <a:pt x="35" y="17"/>
                    <a:pt x="35" y="13"/>
                    <a:pt x="35" y="11"/>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2" name="Freeform 42"/>
            <p:cNvSpPr>
              <a:spLocks/>
            </p:cNvSpPr>
            <p:nvPr/>
          </p:nvSpPr>
          <p:spPr bwMode="auto">
            <a:xfrm>
              <a:off x="6026175" y="3462352"/>
              <a:ext cx="20638" cy="41275"/>
            </a:xfrm>
            <a:custGeom>
              <a:avLst/>
              <a:gdLst>
                <a:gd name="T0" fmla="*/ 4 w 5"/>
                <a:gd name="T1" fmla="*/ 0 h 10"/>
                <a:gd name="T2" fmla="*/ 5 w 5"/>
                <a:gd name="T3" fmla="*/ 5 h 10"/>
                <a:gd name="T4" fmla="*/ 2 w 5"/>
                <a:gd name="T5" fmla="*/ 10 h 10"/>
                <a:gd name="T6" fmla="*/ 1 w 5"/>
                <a:gd name="T7" fmla="*/ 5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5" y="1"/>
                    <a:pt x="5" y="3"/>
                    <a:pt x="5" y="5"/>
                  </a:cubicBezTo>
                  <a:cubicBezTo>
                    <a:pt x="4" y="8"/>
                    <a:pt x="3" y="10"/>
                    <a:pt x="2" y="10"/>
                  </a:cubicBezTo>
                  <a:cubicBezTo>
                    <a:pt x="1" y="9"/>
                    <a:pt x="0" y="7"/>
                    <a:pt x="1" y="5"/>
                  </a:cubicBezTo>
                  <a:cubicBezTo>
                    <a:pt x="1" y="2"/>
                    <a:pt x="3" y="0"/>
                    <a:pt x="4"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3" name="Freeform 43"/>
            <p:cNvSpPr>
              <a:spLocks/>
            </p:cNvSpPr>
            <p:nvPr/>
          </p:nvSpPr>
          <p:spPr bwMode="auto">
            <a:xfrm>
              <a:off x="5875361" y="3462353"/>
              <a:ext cx="20638" cy="41275"/>
            </a:xfrm>
            <a:custGeom>
              <a:avLst/>
              <a:gdLst>
                <a:gd name="T0" fmla="*/ 1 w 5"/>
                <a:gd name="T1" fmla="*/ 0 h 10"/>
                <a:gd name="T2" fmla="*/ 0 w 5"/>
                <a:gd name="T3" fmla="*/ 5 h 10"/>
                <a:gd name="T4" fmla="*/ 3 w 5"/>
                <a:gd name="T5" fmla="*/ 10 h 10"/>
                <a:gd name="T6" fmla="*/ 4 w 5"/>
                <a:gd name="T7" fmla="*/ 5 h 10"/>
                <a:gd name="T8" fmla="*/ 1 w 5"/>
                <a:gd name="T9" fmla="*/ 0 h 10"/>
              </a:gdLst>
              <a:ahLst/>
              <a:cxnLst>
                <a:cxn ang="0">
                  <a:pos x="T0" y="T1"/>
                </a:cxn>
                <a:cxn ang="0">
                  <a:pos x="T2" y="T3"/>
                </a:cxn>
                <a:cxn ang="0">
                  <a:pos x="T4" y="T5"/>
                </a:cxn>
                <a:cxn ang="0">
                  <a:pos x="T6" y="T7"/>
                </a:cxn>
                <a:cxn ang="0">
                  <a:pos x="T8" y="T9"/>
                </a:cxn>
              </a:cxnLst>
              <a:rect l="0" t="0" r="r" b="b"/>
              <a:pathLst>
                <a:path w="5" h="10">
                  <a:moveTo>
                    <a:pt x="1" y="0"/>
                  </a:moveTo>
                  <a:cubicBezTo>
                    <a:pt x="0" y="1"/>
                    <a:pt x="0" y="3"/>
                    <a:pt x="0" y="5"/>
                  </a:cubicBezTo>
                  <a:cubicBezTo>
                    <a:pt x="1" y="8"/>
                    <a:pt x="2" y="10"/>
                    <a:pt x="3" y="10"/>
                  </a:cubicBezTo>
                  <a:cubicBezTo>
                    <a:pt x="4" y="9"/>
                    <a:pt x="5" y="7"/>
                    <a:pt x="4" y="5"/>
                  </a:cubicBezTo>
                  <a:cubicBezTo>
                    <a:pt x="4"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4" name="Freeform 44"/>
            <p:cNvSpPr>
              <a:spLocks/>
            </p:cNvSpPr>
            <p:nvPr/>
          </p:nvSpPr>
          <p:spPr bwMode="auto">
            <a:xfrm>
              <a:off x="5875354" y="3608403"/>
              <a:ext cx="46038" cy="117475"/>
            </a:xfrm>
            <a:custGeom>
              <a:avLst/>
              <a:gdLst>
                <a:gd name="T0" fmla="*/ 7 w 11"/>
                <a:gd name="T1" fmla="*/ 0 h 28"/>
                <a:gd name="T2" fmla="*/ 0 w 11"/>
                <a:gd name="T3" fmla="*/ 4 h 28"/>
                <a:gd name="T4" fmla="*/ 4 w 11"/>
                <a:gd name="T5" fmla="*/ 23 h 28"/>
                <a:gd name="T6" fmla="*/ 7 w 11"/>
                <a:gd name="T7" fmla="*/ 18 h 28"/>
                <a:gd name="T8" fmla="*/ 10 w 11"/>
                <a:gd name="T9" fmla="*/ 19 h 28"/>
                <a:gd name="T10" fmla="*/ 7 w 11"/>
                <a:gd name="T11" fmla="*/ 0 h 28"/>
              </a:gdLst>
              <a:ahLst/>
              <a:cxnLst>
                <a:cxn ang="0">
                  <a:pos x="T0" y="T1"/>
                </a:cxn>
                <a:cxn ang="0">
                  <a:pos x="T2" y="T3"/>
                </a:cxn>
                <a:cxn ang="0">
                  <a:pos x="T4" y="T5"/>
                </a:cxn>
                <a:cxn ang="0">
                  <a:pos x="T6" y="T7"/>
                </a:cxn>
                <a:cxn ang="0">
                  <a:pos x="T8" y="T9"/>
                </a:cxn>
                <a:cxn ang="0">
                  <a:pos x="T10" y="T11"/>
                </a:cxn>
              </a:cxnLst>
              <a:rect l="0" t="0" r="r" b="b"/>
              <a:pathLst>
                <a:path w="11" h="28">
                  <a:moveTo>
                    <a:pt x="7" y="0"/>
                  </a:moveTo>
                  <a:cubicBezTo>
                    <a:pt x="1" y="0"/>
                    <a:pt x="0" y="0"/>
                    <a:pt x="0" y="4"/>
                  </a:cubicBezTo>
                  <a:cubicBezTo>
                    <a:pt x="0" y="8"/>
                    <a:pt x="1" y="18"/>
                    <a:pt x="4" y="23"/>
                  </a:cubicBezTo>
                  <a:cubicBezTo>
                    <a:pt x="8" y="28"/>
                    <a:pt x="6" y="22"/>
                    <a:pt x="7" y="18"/>
                  </a:cubicBezTo>
                  <a:cubicBezTo>
                    <a:pt x="7" y="14"/>
                    <a:pt x="8" y="24"/>
                    <a:pt x="10" y="19"/>
                  </a:cubicBezTo>
                  <a:cubicBezTo>
                    <a:pt x="11" y="14"/>
                    <a:pt x="9" y="11"/>
                    <a:pt x="7" y="0"/>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5" name="Freeform 45"/>
            <p:cNvSpPr>
              <a:spLocks/>
            </p:cNvSpPr>
            <p:nvPr/>
          </p:nvSpPr>
          <p:spPr bwMode="auto">
            <a:xfrm>
              <a:off x="5996006" y="3600464"/>
              <a:ext cx="58738" cy="128588"/>
            </a:xfrm>
            <a:custGeom>
              <a:avLst/>
              <a:gdLst>
                <a:gd name="T0" fmla="*/ 8 w 14"/>
                <a:gd name="T1" fmla="*/ 3 h 31"/>
                <a:gd name="T2" fmla="*/ 12 w 14"/>
                <a:gd name="T3" fmla="*/ 9 h 31"/>
                <a:gd name="T4" fmla="*/ 8 w 14"/>
                <a:gd name="T5" fmla="*/ 25 h 31"/>
                <a:gd name="T6" fmla="*/ 6 w 14"/>
                <a:gd name="T7" fmla="*/ 28 h 31"/>
                <a:gd name="T8" fmla="*/ 3 w 14"/>
                <a:gd name="T9" fmla="*/ 21 h 31"/>
                <a:gd name="T10" fmla="*/ 0 w 14"/>
                <a:gd name="T11" fmla="*/ 22 h 31"/>
                <a:gd name="T12" fmla="*/ 8 w 14"/>
                <a:gd name="T13" fmla="*/ 3 h 31"/>
              </a:gdLst>
              <a:ahLst/>
              <a:cxnLst>
                <a:cxn ang="0">
                  <a:pos x="T0" y="T1"/>
                </a:cxn>
                <a:cxn ang="0">
                  <a:pos x="T2" y="T3"/>
                </a:cxn>
                <a:cxn ang="0">
                  <a:pos x="T4" y="T5"/>
                </a:cxn>
                <a:cxn ang="0">
                  <a:pos x="T6" y="T7"/>
                </a:cxn>
                <a:cxn ang="0">
                  <a:pos x="T8" y="T9"/>
                </a:cxn>
                <a:cxn ang="0">
                  <a:pos x="T10" y="T11"/>
                </a:cxn>
                <a:cxn ang="0">
                  <a:pos x="T12" y="T13"/>
                </a:cxn>
              </a:cxnLst>
              <a:rect l="0" t="0" r="r" b="b"/>
              <a:pathLst>
                <a:path w="14" h="31">
                  <a:moveTo>
                    <a:pt x="8" y="3"/>
                  </a:moveTo>
                  <a:cubicBezTo>
                    <a:pt x="11" y="3"/>
                    <a:pt x="14" y="5"/>
                    <a:pt x="12" y="9"/>
                  </a:cubicBezTo>
                  <a:cubicBezTo>
                    <a:pt x="9" y="13"/>
                    <a:pt x="8" y="22"/>
                    <a:pt x="8" y="25"/>
                  </a:cubicBezTo>
                  <a:cubicBezTo>
                    <a:pt x="8" y="29"/>
                    <a:pt x="6" y="31"/>
                    <a:pt x="6" y="28"/>
                  </a:cubicBezTo>
                  <a:cubicBezTo>
                    <a:pt x="6" y="25"/>
                    <a:pt x="4" y="18"/>
                    <a:pt x="3" y="21"/>
                  </a:cubicBezTo>
                  <a:cubicBezTo>
                    <a:pt x="2" y="24"/>
                    <a:pt x="0" y="28"/>
                    <a:pt x="0" y="22"/>
                  </a:cubicBezTo>
                  <a:cubicBezTo>
                    <a:pt x="1" y="16"/>
                    <a:pt x="2" y="0"/>
                    <a:pt x="8" y="3"/>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6" name="Freeform 46"/>
            <p:cNvSpPr>
              <a:spLocks/>
            </p:cNvSpPr>
            <p:nvPr/>
          </p:nvSpPr>
          <p:spPr bwMode="auto">
            <a:xfrm>
              <a:off x="5892817" y="3579827"/>
              <a:ext cx="146050" cy="90488"/>
            </a:xfrm>
            <a:custGeom>
              <a:avLst/>
              <a:gdLst>
                <a:gd name="T0" fmla="*/ 33 w 35"/>
                <a:gd name="T1" fmla="*/ 9 h 22"/>
                <a:gd name="T2" fmla="*/ 1 w 35"/>
                <a:gd name="T3" fmla="*/ 9 h 22"/>
                <a:gd name="T4" fmla="*/ 4 w 35"/>
                <a:gd name="T5" fmla="*/ 4 h 22"/>
                <a:gd name="T6" fmla="*/ 9 w 35"/>
                <a:gd name="T7" fmla="*/ 2 h 22"/>
                <a:gd name="T8" fmla="*/ 24 w 35"/>
                <a:gd name="T9" fmla="*/ 1 h 22"/>
                <a:gd name="T10" fmla="*/ 28 w 35"/>
                <a:gd name="T11" fmla="*/ 5 h 22"/>
                <a:gd name="T12" fmla="*/ 33 w 35"/>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35" h="22">
                  <a:moveTo>
                    <a:pt x="33" y="9"/>
                  </a:moveTo>
                  <a:cubicBezTo>
                    <a:pt x="28" y="15"/>
                    <a:pt x="12" y="22"/>
                    <a:pt x="1" y="9"/>
                  </a:cubicBezTo>
                  <a:cubicBezTo>
                    <a:pt x="0" y="5"/>
                    <a:pt x="1" y="4"/>
                    <a:pt x="4" y="4"/>
                  </a:cubicBezTo>
                  <a:cubicBezTo>
                    <a:pt x="3" y="1"/>
                    <a:pt x="6" y="0"/>
                    <a:pt x="9" y="2"/>
                  </a:cubicBezTo>
                  <a:cubicBezTo>
                    <a:pt x="13" y="6"/>
                    <a:pt x="22" y="4"/>
                    <a:pt x="24" y="1"/>
                  </a:cubicBezTo>
                  <a:cubicBezTo>
                    <a:pt x="27" y="0"/>
                    <a:pt x="28" y="1"/>
                    <a:pt x="28" y="5"/>
                  </a:cubicBezTo>
                  <a:cubicBezTo>
                    <a:pt x="34" y="2"/>
                    <a:pt x="35" y="6"/>
                    <a:pt x="33" y="9"/>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7" name="Freeform 47"/>
            <p:cNvSpPr>
              <a:spLocks noEditPoints="1"/>
            </p:cNvSpPr>
            <p:nvPr/>
          </p:nvSpPr>
          <p:spPr bwMode="auto">
            <a:xfrm>
              <a:off x="5883294" y="3600463"/>
              <a:ext cx="150814" cy="79375"/>
            </a:xfrm>
            <a:custGeom>
              <a:avLst/>
              <a:gdLst>
                <a:gd name="T0" fmla="*/ 33 w 36"/>
                <a:gd name="T1" fmla="*/ 11 h 19"/>
                <a:gd name="T2" fmla="*/ 33 w 36"/>
                <a:gd name="T3" fmla="*/ 9 h 19"/>
                <a:gd name="T4" fmla="*/ 36 w 36"/>
                <a:gd name="T5" fmla="*/ 5 h 19"/>
                <a:gd name="T6" fmla="*/ 33 w 36"/>
                <a:gd name="T7" fmla="*/ 11 h 19"/>
                <a:gd name="T8" fmla="*/ 33 w 36"/>
                <a:gd name="T9" fmla="*/ 7 h 19"/>
                <a:gd name="T10" fmla="*/ 35 w 36"/>
                <a:gd name="T11" fmla="*/ 4 h 19"/>
                <a:gd name="T12" fmla="*/ 35 w 36"/>
                <a:gd name="T13" fmla="*/ 4 h 19"/>
                <a:gd name="T14" fmla="*/ 33 w 36"/>
                <a:gd name="T15" fmla="*/ 6 h 19"/>
                <a:gd name="T16" fmla="*/ 33 w 36"/>
                <a:gd name="T17" fmla="*/ 7 h 19"/>
                <a:gd name="T18" fmla="*/ 33 w 36"/>
                <a:gd name="T19" fmla="*/ 6 h 19"/>
                <a:gd name="T20" fmla="*/ 33 w 36"/>
                <a:gd name="T21" fmla="*/ 7 h 19"/>
                <a:gd name="T22" fmla="*/ 30 w 36"/>
                <a:gd name="T23" fmla="*/ 8 h 19"/>
                <a:gd name="T24" fmla="*/ 30 w 36"/>
                <a:gd name="T25" fmla="*/ 8 h 19"/>
                <a:gd name="T26" fmla="*/ 33 w 36"/>
                <a:gd name="T27" fmla="*/ 6 h 19"/>
                <a:gd name="T28" fmla="*/ 33 w 36"/>
                <a:gd name="T29" fmla="*/ 9 h 19"/>
                <a:gd name="T30" fmla="*/ 33 w 36"/>
                <a:gd name="T31" fmla="*/ 11 h 19"/>
                <a:gd name="T32" fmla="*/ 30 w 36"/>
                <a:gd name="T33" fmla="*/ 19 h 19"/>
                <a:gd name="T34" fmla="*/ 33 w 36"/>
                <a:gd name="T35" fmla="*/ 9 h 19"/>
                <a:gd name="T36" fmla="*/ 30 w 36"/>
                <a:gd name="T37" fmla="*/ 0 h 19"/>
                <a:gd name="T38" fmla="*/ 30 w 36"/>
                <a:gd name="T39" fmla="*/ 0 h 19"/>
                <a:gd name="T40" fmla="*/ 30 w 36"/>
                <a:gd name="T41" fmla="*/ 0 h 19"/>
                <a:gd name="T42" fmla="*/ 30 w 36"/>
                <a:gd name="T43" fmla="*/ 0 h 19"/>
                <a:gd name="T44" fmla="*/ 30 w 36"/>
                <a:gd name="T45" fmla="*/ 0 h 19"/>
                <a:gd name="T46" fmla="*/ 4 w 36"/>
                <a:gd name="T47" fmla="*/ 17 h 19"/>
                <a:gd name="T48" fmla="*/ 4 w 36"/>
                <a:gd name="T49" fmla="*/ 16 h 19"/>
                <a:gd name="T50" fmla="*/ 4 w 36"/>
                <a:gd name="T51" fmla="*/ 16 h 19"/>
                <a:gd name="T52" fmla="*/ 4 w 36"/>
                <a:gd name="T53" fmla="*/ 17 h 19"/>
                <a:gd name="T54" fmla="*/ 30 w 36"/>
                <a:gd name="T55" fmla="*/ 0 h 19"/>
                <a:gd name="T56" fmla="*/ 30 w 36"/>
                <a:gd name="T57" fmla="*/ 0 h 19"/>
                <a:gd name="T58" fmla="*/ 7 w 36"/>
                <a:gd name="T59" fmla="*/ 0 h 19"/>
                <a:gd name="T60" fmla="*/ 30 w 36"/>
                <a:gd name="T61" fmla="*/ 0 h 19"/>
                <a:gd name="T62" fmla="*/ 30 w 36"/>
                <a:gd name="T63" fmla="*/ 8 h 19"/>
                <a:gd name="T64" fmla="*/ 30 w 36"/>
                <a:gd name="T65" fmla="*/ 8 h 19"/>
                <a:gd name="T66" fmla="*/ 30 w 36"/>
                <a:gd name="T67" fmla="*/ 8 h 19"/>
                <a:gd name="T68" fmla="*/ 30 w 36"/>
                <a:gd name="T69" fmla="*/ 8 h 19"/>
                <a:gd name="T70" fmla="*/ 4 w 36"/>
                <a:gd name="T71" fmla="*/ 6 h 19"/>
                <a:gd name="T72" fmla="*/ 4 w 36"/>
                <a:gd name="T73" fmla="*/ 4 h 19"/>
                <a:gd name="T74" fmla="*/ 6 w 36"/>
                <a:gd name="T75" fmla="*/ 7 h 19"/>
                <a:gd name="T76" fmla="*/ 4 w 36"/>
                <a:gd name="T77" fmla="*/ 6 h 19"/>
                <a:gd name="T78" fmla="*/ 4 w 36"/>
                <a:gd name="T79" fmla="*/ 16 h 19"/>
                <a:gd name="T80" fmla="*/ 2 w 36"/>
                <a:gd name="T81" fmla="*/ 4 h 19"/>
                <a:gd name="T82" fmla="*/ 4 w 36"/>
                <a:gd name="T83" fmla="*/ 16 h 19"/>
                <a:gd name="T84" fmla="*/ 4 w 36"/>
                <a:gd name="T85" fmla="*/ 16 h 19"/>
                <a:gd name="T86" fmla="*/ 4 w 36"/>
                <a:gd name="T87" fmla="*/ 4 h 19"/>
                <a:gd name="T88" fmla="*/ 4 w 36"/>
                <a:gd name="T89" fmla="*/ 6 h 19"/>
                <a:gd name="T90" fmla="*/ 3 w 36"/>
                <a:gd name="T91" fmla="*/ 3 h 19"/>
                <a:gd name="T92" fmla="*/ 4 w 36"/>
                <a:gd name="T9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19">
                  <a:moveTo>
                    <a:pt x="33" y="11"/>
                  </a:moveTo>
                  <a:cubicBezTo>
                    <a:pt x="33" y="9"/>
                    <a:pt x="33" y="9"/>
                    <a:pt x="33" y="9"/>
                  </a:cubicBezTo>
                  <a:cubicBezTo>
                    <a:pt x="34" y="7"/>
                    <a:pt x="35" y="6"/>
                    <a:pt x="36" y="5"/>
                  </a:cubicBezTo>
                  <a:cubicBezTo>
                    <a:pt x="35" y="6"/>
                    <a:pt x="34" y="8"/>
                    <a:pt x="33" y="11"/>
                  </a:cubicBezTo>
                  <a:close/>
                  <a:moveTo>
                    <a:pt x="33" y="7"/>
                  </a:moveTo>
                  <a:cubicBezTo>
                    <a:pt x="34" y="6"/>
                    <a:pt x="35" y="5"/>
                    <a:pt x="35" y="4"/>
                  </a:cubicBezTo>
                  <a:cubicBezTo>
                    <a:pt x="35" y="4"/>
                    <a:pt x="35" y="4"/>
                    <a:pt x="35" y="4"/>
                  </a:cubicBezTo>
                  <a:cubicBezTo>
                    <a:pt x="35" y="4"/>
                    <a:pt x="34" y="5"/>
                    <a:pt x="33" y="6"/>
                  </a:cubicBezTo>
                  <a:lnTo>
                    <a:pt x="33" y="7"/>
                  </a:lnTo>
                  <a:close/>
                  <a:moveTo>
                    <a:pt x="33" y="6"/>
                  </a:moveTo>
                  <a:cubicBezTo>
                    <a:pt x="33" y="7"/>
                    <a:pt x="33" y="7"/>
                    <a:pt x="33" y="7"/>
                  </a:cubicBezTo>
                  <a:cubicBezTo>
                    <a:pt x="32" y="8"/>
                    <a:pt x="31" y="8"/>
                    <a:pt x="30" y="8"/>
                  </a:cubicBezTo>
                  <a:cubicBezTo>
                    <a:pt x="30" y="8"/>
                    <a:pt x="30" y="8"/>
                    <a:pt x="30" y="8"/>
                  </a:cubicBezTo>
                  <a:cubicBezTo>
                    <a:pt x="31" y="7"/>
                    <a:pt x="32" y="7"/>
                    <a:pt x="33" y="6"/>
                  </a:cubicBezTo>
                  <a:close/>
                  <a:moveTo>
                    <a:pt x="33" y="9"/>
                  </a:moveTo>
                  <a:cubicBezTo>
                    <a:pt x="33" y="11"/>
                    <a:pt x="33" y="11"/>
                    <a:pt x="33" y="11"/>
                  </a:cubicBezTo>
                  <a:cubicBezTo>
                    <a:pt x="31" y="14"/>
                    <a:pt x="30" y="17"/>
                    <a:pt x="30" y="19"/>
                  </a:cubicBezTo>
                  <a:cubicBezTo>
                    <a:pt x="30" y="16"/>
                    <a:pt x="31" y="12"/>
                    <a:pt x="33" y="9"/>
                  </a:cubicBezTo>
                  <a:close/>
                  <a:moveTo>
                    <a:pt x="30" y="0"/>
                  </a:moveTo>
                  <a:cubicBezTo>
                    <a:pt x="30" y="0"/>
                    <a:pt x="30" y="0"/>
                    <a:pt x="30" y="0"/>
                  </a:cubicBezTo>
                  <a:cubicBezTo>
                    <a:pt x="30" y="0"/>
                    <a:pt x="30" y="0"/>
                    <a:pt x="30" y="0"/>
                  </a:cubicBezTo>
                  <a:cubicBezTo>
                    <a:pt x="30" y="0"/>
                    <a:pt x="30" y="0"/>
                    <a:pt x="30" y="0"/>
                  </a:cubicBezTo>
                  <a:cubicBezTo>
                    <a:pt x="30" y="0"/>
                    <a:pt x="30" y="0"/>
                    <a:pt x="30" y="0"/>
                  </a:cubicBezTo>
                  <a:close/>
                  <a:moveTo>
                    <a:pt x="4" y="17"/>
                  </a:moveTo>
                  <a:cubicBezTo>
                    <a:pt x="4" y="17"/>
                    <a:pt x="4" y="16"/>
                    <a:pt x="4" y="16"/>
                  </a:cubicBezTo>
                  <a:cubicBezTo>
                    <a:pt x="4" y="16"/>
                    <a:pt x="4" y="16"/>
                    <a:pt x="4" y="16"/>
                  </a:cubicBezTo>
                  <a:cubicBezTo>
                    <a:pt x="4" y="17"/>
                    <a:pt x="4" y="17"/>
                    <a:pt x="4" y="17"/>
                  </a:cubicBezTo>
                  <a:close/>
                  <a:moveTo>
                    <a:pt x="30" y="0"/>
                  </a:moveTo>
                  <a:cubicBezTo>
                    <a:pt x="30" y="0"/>
                    <a:pt x="30" y="0"/>
                    <a:pt x="30" y="0"/>
                  </a:cubicBezTo>
                  <a:cubicBezTo>
                    <a:pt x="25" y="5"/>
                    <a:pt x="15" y="9"/>
                    <a:pt x="7" y="0"/>
                  </a:cubicBezTo>
                  <a:cubicBezTo>
                    <a:pt x="16" y="7"/>
                    <a:pt x="26" y="3"/>
                    <a:pt x="30" y="0"/>
                  </a:cubicBezTo>
                  <a:close/>
                  <a:moveTo>
                    <a:pt x="30" y="8"/>
                  </a:moveTo>
                  <a:cubicBezTo>
                    <a:pt x="30" y="8"/>
                    <a:pt x="30" y="8"/>
                    <a:pt x="30" y="8"/>
                  </a:cubicBezTo>
                  <a:cubicBezTo>
                    <a:pt x="30" y="8"/>
                    <a:pt x="30" y="8"/>
                    <a:pt x="30" y="8"/>
                  </a:cubicBezTo>
                  <a:cubicBezTo>
                    <a:pt x="30" y="8"/>
                    <a:pt x="30" y="8"/>
                    <a:pt x="30" y="8"/>
                  </a:cubicBezTo>
                  <a:close/>
                  <a:moveTo>
                    <a:pt x="4" y="6"/>
                  </a:moveTo>
                  <a:cubicBezTo>
                    <a:pt x="4" y="4"/>
                    <a:pt x="4" y="4"/>
                    <a:pt x="4" y="4"/>
                  </a:cubicBezTo>
                  <a:cubicBezTo>
                    <a:pt x="5" y="5"/>
                    <a:pt x="6" y="6"/>
                    <a:pt x="6" y="7"/>
                  </a:cubicBezTo>
                  <a:cubicBezTo>
                    <a:pt x="5" y="7"/>
                    <a:pt x="4" y="6"/>
                    <a:pt x="4" y="6"/>
                  </a:cubicBezTo>
                  <a:close/>
                  <a:moveTo>
                    <a:pt x="4" y="16"/>
                  </a:moveTo>
                  <a:cubicBezTo>
                    <a:pt x="2" y="12"/>
                    <a:pt x="1" y="5"/>
                    <a:pt x="2" y="4"/>
                  </a:cubicBezTo>
                  <a:cubicBezTo>
                    <a:pt x="0" y="5"/>
                    <a:pt x="1" y="13"/>
                    <a:pt x="4" y="16"/>
                  </a:cubicBezTo>
                  <a:cubicBezTo>
                    <a:pt x="4" y="16"/>
                    <a:pt x="4" y="16"/>
                    <a:pt x="4" y="16"/>
                  </a:cubicBezTo>
                  <a:close/>
                  <a:moveTo>
                    <a:pt x="4" y="4"/>
                  </a:moveTo>
                  <a:cubicBezTo>
                    <a:pt x="4" y="6"/>
                    <a:pt x="4" y="6"/>
                    <a:pt x="4" y="6"/>
                  </a:cubicBezTo>
                  <a:cubicBezTo>
                    <a:pt x="3" y="5"/>
                    <a:pt x="3" y="4"/>
                    <a:pt x="3" y="3"/>
                  </a:cubicBezTo>
                  <a:cubicBezTo>
                    <a:pt x="3" y="4"/>
                    <a:pt x="3" y="4"/>
                    <a:pt x="4" y="4"/>
                  </a:cubicBezTo>
                  <a:close/>
                </a:path>
              </a:pathLst>
            </a:custGeom>
            <a:solidFill>
              <a:srgbClr val="E09A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8" name="Freeform 48"/>
            <p:cNvSpPr>
              <a:spLocks/>
            </p:cNvSpPr>
            <p:nvPr/>
          </p:nvSpPr>
          <p:spPr bwMode="auto">
            <a:xfrm>
              <a:off x="5888048" y="3470289"/>
              <a:ext cx="146050" cy="120651"/>
            </a:xfrm>
            <a:custGeom>
              <a:avLst/>
              <a:gdLst>
                <a:gd name="T0" fmla="*/ 3 w 35"/>
                <a:gd name="T1" fmla="*/ 2 h 29"/>
                <a:gd name="T2" fmla="*/ 5 w 35"/>
                <a:gd name="T3" fmla="*/ 15 h 29"/>
                <a:gd name="T4" fmla="*/ 10 w 35"/>
                <a:gd name="T5" fmla="*/ 15 h 29"/>
                <a:gd name="T6" fmla="*/ 25 w 35"/>
                <a:gd name="T7" fmla="*/ 15 h 29"/>
                <a:gd name="T8" fmla="*/ 30 w 35"/>
                <a:gd name="T9" fmla="*/ 15 h 29"/>
                <a:gd name="T10" fmla="*/ 32 w 35"/>
                <a:gd name="T11" fmla="*/ 2 h 29"/>
                <a:gd name="T12" fmla="*/ 34 w 35"/>
                <a:gd name="T13" fmla="*/ 2 h 29"/>
                <a:gd name="T14" fmla="*/ 34 w 35"/>
                <a:gd name="T15" fmla="*/ 6 h 29"/>
                <a:gd name="T16" fmla="*/ 32 w 35"/>
                <a:gd name="T17" fmla="*/ 18 h 29"/>
                <a:gd name="T18" fmla="*/ 3 w 35"/>
                <a:gd name="T19" fmla="*/ 18 h 29"/>
                <a:gd name="T20" fmla="*/ 1 w 35"/>
                <a:gd name="T21" fmla="*/ 6 h 29"/>
                <a:gd name="T22" fmla="*/ 1 w 35"/>
                <a:gd name="T23" fmla="*/ 2 h 29"/>
                <a:gd name="T24" fmla="*/ 3 w 35"/>
                <a:gd name="T25"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9">
                  <a:moveTo>
                    <a:pt x="3" y="2"/>
                  </a:moveTo>
                  <a:cubicBezTo>
                    <a:pt x="2" y="5"/>
                    <a:pt x="3" y="12"/>
                    <a:pt x="5" y="15"/>
                  </a:cubicBezTo>
                  <a:cubicBezTo>
                    <a:pt x="8" y="17"/>
                    <a:pt x="10" y="17"/>
                    <a:pt x="10" y="15"/>
                  </a:cubicBezTo>
                  <a:cubicBezTo>
                    <a:pt x="11" y="10"/>
                    <a:pt x="24" y="10"/>
                    <a:pt x="25" y="15"/>
                  </a:cubicBezTo>
                  <a:cubicBezTo>
                    <a:pt x="25" y="17"/>
                    <a:pt x="27" y="17"/>
                    <a:pt x="30" y="15"/>
                  </a:cubicBezTo>
                  <a:cubicBezTo>
                    <a:pt x="32" y="12"/>
                    <a:pt x="33" y="5"/>
                    <a:pt x="32" y="2"/>
                  </a:cubicBezTo>
                  <a:cubicBezTo>
                    <a:pt x="32" y="0"/>
                    <a:pt x="34" y="0"/>
                    <a:pt x="34" y="2"/>
                  </a:cubicBezTo>
                  <a:cubicBezTo>
                    <a:pt x="33" y="3"/>
                    <a:pt x="34" y="5"/>
                    <a:pt x="34" y="6"/>
                  </a:cubicBezTo>
                  <a:cubicBezTo>
                    <a:pt x="35" y="9"/>
                    <a:pt x="35" y="13"/>
                    <a:pt x="32" y="18"/>
                  </a:cubicBezTo>
                  <a:cubicBezTo>
                    <a:pt x="26" y="29"/>
                    <a:pt x="9" y="29"/>
                    <a:pt x="3" y="18"/>
                  </a:cubicBezTo>
                  <a:cubicBezTo>
                    <a:pt x="0" y="13"/>
                    <a:pt x="0" y="9"/>
                    <a:pt x="1" y="6"/>
                  </a:cubicBezTo>
                  <a:cubicBezTo>
                    <a:pt x="1" y="5"/>
                    <a:pt x="2" y="3"/>
                    <a:pt x="1" y="2"/>
                  </a:cubicBezTo>
                  <a:cubicBezTo>
                    <a:pt x="1" y="0"/>
                    <a:pt x="3" y="0"/>
                    <a:pt x="3" y="2"/>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9" name="Freeform 49"/>
            <p:cNvSpPr>
              <a:spLocks/>
            </p:cNvSpPr>
            <p:nvPr/>
          </p:nvSpPr>
          <p:spPr bwMode="auto">
            <a:xfrm>
              <a:off x="5934086" y="3521095"/>
              <a:ext cx="53975" cy="36513"/>
            </a:xfrm>
            <a:custGeom>
              <a:avLst/>
              <a:gdLst>
                <a:gd name="T0" fmla="*/ 7 w 13"/>
                <a:gd name="T1" fmla="*/ 0 h 9"/>
                <a:gd name="T2" fmla="*/ 13 w 13"/>
                <a:gd name="T3" fmla="*/ 5 h 9"/>
                <a:gd name="T4" fmla="*/ 10 w 13"/>
                <a:gd name="T5" fmla="*/ 9 h 9"/>
                <a:gd name="T6" fmla="*/ 7 w 13"/>
                <a:gd name="T7" fmla="*/ 6 h 9"/>
                <a:gd name="T8" fmla="*/ 3 w 13"/>
                <a:gd name="T9" fmla="*/ 9 h 9"/>
                <a:gd name="T10" fmla="*/ 0 w 13"/>
                <a:gd name="T11" fmla="*/ 5 h 9"/>
                <a:gd name="T12" fmla="*/ 7 w 1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7" y="0"/>
                  </a:moveTo>
                  <a:cubicBezTo>
                    <a:pt x="10" y="0"/>
                    <a:pt x="13" y="2"/>
                    <a:pt x="13" y="5"/>
                  </a:cubicBezTo>
                  <a:cubicBezTo>
                    <a:pt x="13" y="6"/>
                    <a:pt x="13" y="9"/>
                    <a:pt x="10" y="9"/>
                  </a:cubicBezTo>
                  <a:cubicBezTo>
                    <a:pt x="8" y="9"/>
                    <a:pt x="8" y="6"/>
                    <a:pt x="7" y="6"/>
                  </a:cubicBezTo>
                  <a:cubicBezTo>
                    <a:pt x="5" y="6"/>
                    <a:pt x="5" y="9"/>
                    <a:pt x="3" y="9"/>
                  </a:cubicBezTo>
                  <a:cubicBezTo>
                    <a:pt x="0" y="9"/>
                    <a:pt x="0" y="6"/>
                    <a:pt x="0" y="5"/>
                  </a:cubicBezTo>
                  <a:cubicBezTo>
                    <a:pt x="0" y="2"/>
                    <a:pt x="3" y="0"/>
                    <a:pt x="7"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0" name="Freeform 50"/>
            <p:cNvSpPr>
              <a:spLocks noEditPoints="1"/>
            </p:cNvSpPr>
            <p:nvPr/>
          </p:nvSpPr>
          <p:spPr bwMode="auto">
            <a:xfrm>
              <a:off x="5905501" y="3467100"/>
              <a:ext cx="112713" cy="36513"/>
            </a:xfrm>
            <a:custGeom>
              <a:avLst/>
              <a:gdLst>
                <a:gd name="T0" fmla="*/ 20 w 27"/>
                <a:gd name="T1" fmla="*/ 9 h 9"/>
                <a:gd name="T2" fmla="*/ 21 w 27"/>
                <a:gd name="T3" fmla="*/ 9 h 9"/>
                <a:gd name="T4" fmla="*/ 26 w 27"/>
                <a:gd name="T5" fmla="*/ 5 h 9"/>
                <a:gd name="T6" fmla="*/ 27 w 27"/>
                <a:gd name="T7" fmla="*/ 2 h 9"/>
                <a:gd name="T8" fmla="*/ 27 w 27"/>
                <a:gd name="T9" fmla="*/ 1 h 9"/>
                <a:gd name="T10" fmla="*/ 26 w 27"/>
                <a:gd name="T11" fmla="*/ 0 h 9"/>
                <a:gd name="T12" fmla="*/ 20 w 27"/>
                <a:gd name="T13" fmla="*/ 0 h 9"/>
                <a:gd name="T14" fmla="*/ 20 w 27"/>
                <a:gd name="T15" fmla="*/ 1 h 9"/>
                <a:gd name="T16" fmla="*/ 25 w 27"/>
                <a:gd name="T17" fmla="*/ 1 h 9"/>
                <a:gd name="T18" fmla="*/ 25 w 27"/>
                <a:gd name="T19" fmla="*/ 7 h 9"/>
                <a:gd name="T20" fmla="*/ 20 w 27"/>
                <a:gd name="T21" fmla="*/ 9 h 9"/>
                <a:gd name="T22" fmla="*/ 13 w 27"/>
                <a:gd name="T23" fmla="*/ 1 h 9"/>
                <a:gd name="T24" fmla="*/ 7 w 27"/>
                <a:gd name="T25" fmla="*/ 0 h 9"/>
                <a:gd name="T26" fmla="*/ 6 w 27"/>
                <a:gd name="T27" fmla="*/ 0 h 9"/>
                <a:gd name="T28" fmla="*/ 6 w 27"/>
                <a:gd name="T29" fmla="*/ 1 h 9"/>
                <a:gd name="T30" fmla="*/ 11 w 27"/>
                <a:gd name="T31" fmla="*/ 2 h 9"/>
                <a:gd name="T32" fmla="*/ 9 w 27"/>
                <a:gd name="T33" fmla="*/ 8 h 9"/>
                <a:gd name="T34" fmla="*/ 6 w 27"/>
                <a:gd name="T35" fmla="*/ 9 h 9"/>
                <a:gd name="T36" fmla="*/ 6 w 27"/>
                <a:gd name="T37" fmla="*/ 9 h 9"/>
                <a:gd name="T38" fmla="*/ 11 w 27"/>
                <a:gd name="T39" fmla="*/ 6 h 9"/>
                <a:gd name="T40" fmla="*/ 13 w 27"/>
                <a:gd name="T41" fmla="*/ 3 h 9"/>
                <a:gd name="T42" fmla="*/ 16 w 27"/>
                <a:gd name="T43" fmla="*/ 6 h 9"/>
                <a:gd name="T44" fmla="*/ 20 w 27"/>
                <a:gd name="T45" fmla="*/ 9 h 9"/>
                <a:gd name="T46" fmla="*/ 20 w 27"/>
                <a:gd name="T47" fmla="*/ 9 h 9"/>
                <a:gd name="T48" fmla="*/ 18 w 27"/>
                <a:gd name="T49" fmla="*/ 8 h 9"/>
                <a:gd name="T50" fmla="*/ 16 w 27"/>
                <a:gd name="T51" fmla="*/ 2 h 9"/>
                <a:gd name="T52" fmla="*/ 20 w 27"/>
                <a:gd name="T53" fmla="*/ 1 h 9"/>
                <a:gd name="T54" fmla="*/ 20 w 27"/>
                <a:gd name="T55" fmla="*/ 0 h 9"/>
                <a:gd name="T56" fmla="*/ 20 w 27"/>
                <a:gd name="T57" fmla="*/ 0 h 9"/>
                <a:gd name="T58" fmla="*/ 13 w 27"/>
                <a:gd name="T59" fmla="*/ 1 h 9"/>
                <a:gd name="T60" fmla="*/ 6 w 27"/>
                <a:gd name="T61" fmla="*/ 0 h 9"/>
                <a:gd name="T62" fmla="*/ 1 w 27"/>
                <a:gd name="T63" fmla="*/ 0 h 9"/>
                <a:gd name="T64" fmla="*/ 0 w 27"/>
                <a:gd name="T65" fmla="*/ 1 h 9"/>
                <a:gd name="T66" fmla="*/ 0 w 27"/>
                <a:gd name="T67" fmla="*/ 2 h 9"/>
                <a:gd name="T68" fmla="*/ 1 w 27"/>
                <a:gd name="T69" fmla="*/ 5 h 9"/>
                <a:gd name="T70" fmla="*/ 6 w 27"/>
                <a:gd name="T71" fmla="*/ 9 h 9"/>
                <a:gd name="T72" fmla="*/ 6 w 27"/>
                <a:gd name="T73" fmla="*/ 9 h 9"/>
                <a:gd name="T74" fmla="*/ 6 w 27"/>
                <a:gd name="T75" fmla="*/ 9 h 9"/>
                <a:gd name="T76" fmla="*/ 2 w 27"/>
                <a:gd name="T77" fmla="*/ 7 h 9"/>
                <a:gd name="T78" fmla="*/ 2 w 27"/>
                <a:gd name="T79" fmla="*/ 1 h 9"/>
                <a:gd name="T80" fmla="*/ 6 w 27"/>
                <a:gd name="T81" fmla="*/ 1 h 9"/>
                <a:gd name="T82" fmla="*/ 6 w 27"/>
                <a:gd name="T8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9">
                  <a:moveTo>
                    <a:pt x="20" y="9"/>
                  </a:moveTo>
                  <a:cubicBezTo>
                    <a:pt x="21" y="9"/>
                    <a:pt x="21" y="9"/>
                    <a:pt x="21" y="9"/>
                  </a:cubicBezTo>
                  <a:cubicBezTo>
                    <a:pt x="25" y="9"/>
                    <a:pt x="25" y="7"/>
                    <a:pt x="26" y="5"/>
                  </a:cubicBezTo>
                  <a:cubicBezTo>
                    <a:pt x="26" y="3"/>
                    <a:pt x="26" y="3"/>
                    <a:pt x="27" y="2"/>
                  </a:cubicBezTo>
                  <a:cubicBezTo>
                    <a:pt x="27" y="2"/>
                    <a:pt x="27" y="2"/>
                    <a:pt x="27" y="1"/>
                  </a:cubicBezTo>
                  <a:cubicBezTo>
                    <a:pt x="27" y="1"/>
                    <a:pt x="27" y="1"/>
                    <a:pt x="26" y="0"/>
                  </a:cubicBezTo>
                  <a:cubicBezTo>
                    <a:pt x="26" y="0"/>
                    <a:pt x="23" y="0"/>
                    <a:pt x="20" y="0"/>
                  </a:cubicBezTo>
                  <a:cubicBezTo>
                    <a:pt x="20" y="1"/>
                    <a:pt x="20" y="1"/>
                    <a:pt x="20" y="1"/>
                  </a:cubicBezTo>
                  <a:cubicBezTo>
                    <a:pt x="22" y="1"/>
                    <a:pt x="24" y="1"/>
                    <a:pt x="25" y="1"/>
                  </a:cubicBezTo>
                  <a:cubicBezTo>
                    <a:pt x="26" y="2"/>
                    <a:pt x="26" y="5"/>
                    <a:pt x="25" y="7"/>
                  </a:cubicBezTo>
                  <a:cubicBezTo>
                    <a:pt x="24" y="8"/>
                    <a:pt x="22" y="9"/>
                    <a:pt x="20" y="9"/>
                  </a:cubicBezTo>
                  <a:close/>
                  <a:moveTo>
                    <a:pt x="13" y="1"/>
                  </a:moveTo>
                  <a:cubicBezTo>
                    <a:pt x="13" y="1"/>
                    <a:pt x="9" y="0"/>
                    <a:pt x="7" y="0"/>
                  </a:cubicBezTo>
                  <a:cubicBezTo>
                    <a:pt x="7" y="0"/>
                    <a:pt x="7" y="0"/>
                    <a:pt x="6" y="0"/>
                  </a:cubicBezTo>
                  <a:cubicBezTo>
                    <a:pt x="6" y="1"/>
                    <a:pt x="6" y="1"/>
                    <a:pt x="6" y="1"/>
                  </a:cubicBezTo>
                  <a:cubicBezTo>
                    <a:pt x="8" y="1"/>
                    <a:pt x="10" y="1"/>
                    <a:pt x="11" y="2"/>
                  </a:cubicBezTo>
                  <a:cubicBezTo>
                    <a:pt x="12" y="4"/>
                    <a:pt x="10" y="7"/>
                    <a:pt x="9" y="8"/>
                  </a:cubicBezTo>
                  <a:cubicBezTo>
                    <a:pt x="8" y="9"/>
                    <a:pt x="7" y="9"/>
                    <a:pt x="6" y="9"/>
                  </a:cubicBezTo>
                  <a:cubicBezTo>
                    <a:pt x="6" y="9"/>
                    <a:pt x="6" y="9"/>
                    <a:pt x="6" y="9"/>
                  </a:cubicBezTo>
                  <a:cubicBezTo>
                    <a:pt x="10" y="9"/>
                    <a:pt x="11" y="7"/>
                    <a:pt x="11" y="6"/>
                  </a:cubicBezTo>
                  <a:cubicBezTo>
                    <a:pt x="12" y="5"/>
                    <a:pt x="12" y="3"/>
                    <a:pt x="13" y="3"/>
                  </a:cubicBezTo>
                  <a:cubicBezTo>
                    <a:pt x="15" y="3"/>
                    <a:pt x="15" y="5"/>
                    <a:pt x="16" y="6"/>
                  </a:cubicBezTo>
                  <a:cubicBezTo>
                    <a:pt x="16" y="7"/>
                    <a:pt x="17" y="9"/>
                    <a:pt x="20" y="9"/>
                  </a:cubicBezTo>
                  <a:cubicBezTo>
                    <a:pt x="20" y="9"/>
                    <a:pt x="20" y="9"/>
                    <a:pt x="20" y="9"/>
                  </a:cubicBezTo>
                  <a:cubicBezTo>
                    <a:pt x="20" y="9"/>
                    <a:pt x="19" y="9"/>
                    <a:pt x="18" y="8"/>
                  </a:cubicBezTo>
                  <a:cubicBezTo>
                    <a:pt x="17" y="7"/>
                    <a:pt x="15" y="4"/>
                    <a:pt x="16" y="2"/>
                  </a:cubicBezTo>
                  <a:cubicBezTo>
                    <a:pt x="17" y="1"/>
                    <a:pt x="19" y="1"/>
                    <a:pt x="20" y="1"/>
                  </a:cubicBezTo>
                  <a:cubicBezTo>
                    <a:pt x="20" y="0"/>
                    <a:pt x="20" y="0"/>
                    <a:pt x="20" y="0"/>
                  </a:cubicBezTo>
                  <a:cubicBezTo>
                    <a:pt x="20" y="0"/>
                    <a:pt x="20" y="0"/>
                    <a:pt x="20" y="0"/>
                  </a:cubicBezTo>
                  <a:cubicBezTo>
                    <a:pt x="18" y="0"/>
                    <a:pt x="15" y="1"/>
                    <a:pt x="13" y="1"/>
                  </a:cubicBezTo>
                  <a:close/>
                  <a:moveTo>
                    <a:pt x="6" y="0"/>
                  </a:moveTo>
                  <a:cubicBezTo>
                    <a:pt x="4" y="0"/>
                    <a:pt x="1" y="0"/>
                    <a:pt x="1" y="0"/>
                  </a:cubicBezTo>
                  <a:cubicBezTo>
                    <a:pt x="0" y="1"/>
                    <a:pt x="0" y="1"/>
                    <a:pt x="0" y="1"/>
                  </a:cubicBezTo>
                  <a:cubicBezTo>
                    <a:pt x="0" y="2"/>
                    <a:pt x="0" y="2"/>
                    <a:pt x="0" y="2"/>
                  </a:cubicBezTo>
                  <a:cubicBezTo>
                    <a:pt x="1" y="3"/>
                    <a:pt x="1" y="3"/>
                    <a:pt x="1" y="5"/>
                  </a:cubicBezTo>
                  <a:cubicBezTo>
                    <a:pt x="2" y="7"/>
                    <a:pt x="2" y="9"/>
                    <a:pt x="6" y="9"/>
                  </a:cubicBezTo>
                  <a:cubicBezTo>
                    <a:pt x="6" y="9"/>
                    <a:pt x="6" y="9"/>
                    <a:pt x="6" y="9"/>
                  </a:cubicBezTo>
                  <a:cubicBezTo>
                    <a:pt x="6" y="9"/>
                    <a:pt x="6" y="9"/>
                    <a:pt x="6" y="9"/>
                  </a:cubicBezTo>
                  <a:cubicBezTo>
                    <a:pt x="5" y="9"/>
                    <a:pt x="3" y="8"/>
                    <a:pt x="2" y="7"/>
                  </a:cubicBezTo>
                  <a:cubicBezTo>
                    <a:pt x="1" y="5"/>
                    <a:pt x="1" y="2"/>
                    <a:pt x="2" y="1"/>
                  </a:cubicBezTo>
                  <a:cubicBezTo>
                    <a:pt x="3" y="1"/>
                    <a:pt x="5" y="1"/>
                    <a:pt x="6" y="1"/>
                  </a:cubicBezTo>
                  <a:lnTo>
                    <a:pt x="6" y="0"/>
                  </a:ln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171" name="Group 170"/>
          <p:cNvGrpSpPr/>
          <p:nvPr/>
        </p:nvGrpSpPr>
        <p:grpSpPr>
          <a:xfrm>
            <a:off x="15174620" y="6274552"/>
            <a:ext cx="1528533" cy="1536389"/>
            <a:chOff x="5849939" y="1965322"/>
            <a:chExt cx="650875" cy="654049"/>
          </a:xfrm>
        </p:grpSpPr>
        <p:sp>
          <p:nvSpPr>
            <p:cNvPr id="172" name="Oval 51"/>
            <p:cNvSpPr>
              <a:spLocks noChangeArrowheads="1"/>
            </p:cNvSpPr>
            <p:nvPr/>
          </p:nvSpPr>
          <p:spPr bwMode="auto">
            <a:xfrm>
              <a:off x="5849939" y="1965322"/>
              <a:ext cx="650875" cy="654049"/>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3" name="Oval 52"/>
            <p:cNvSpPr>
              <a:spLocks noChangeArrowheads="1"/>
            </p:cNvSpPr>
            <p:nvPr/>
          </p:nvSpPr>
          <p:spPr bwMode="auto">
            <a:xfrm>
              <a:off x="5888038" y="2001834"/>
              <a:ext cx="576263" cy="576262"/>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4" name="Freeform 53"/>
            <p:cNvSpPr>
              <a:spLocks/>
            </p:cNvSpPr>
            <p:nvPr/>
          </p:nvSpPr>
          <p:spPr bwMode="auto">
            <a:xfrm>
              <a:off x="6013451" y="2381245"/>
              <a:ext cx="330200" cy="196849"/>
            </a:xfrm>
            <a:custGeom>
              <a:avLst/>
              <a:gdLst>
                <a:gd name="T0" fmla="*/ 13 w 79"/>
                <a:gd name="T1" fmla="*/ 10 h 47"/>
                <a:gd name="T2" fmla="*/ 0 w 79"/>
                <a:gd name="T3" fmla="*/ 35 h 47"/>
                <a:gd name="T4" fmla="*/ 39 w 79"/>
                <a:gd name="T5" fmla="*/ 47 h 47"/>
                <a:gd name="T6" fmla="*/ 79 w 79"/>
                <a:gd name="T7" fmla="*/ 35 h 47"/>
                <a:gd name="T8" fmla="*/ 65 w 79"/>
                <a:gd name="T9" fmla="*/ 10 h 47"/>
                <a:gd name="T10" fmla="*/ 39 w 79"/>
                <a:gd name="T11" fmla="*/ 1 h 47"/>
                <a:gd name="T12" fmla="*/ 13 w 79"/>
                <a:gd name="T13" fmla="*/ 10 h 47"/>
              </a:gdLst>
              <a:ahLst/>
              <a:cxnLst>
                <a:cxn ang="0">
                  <a:pos x="T0" y="T1"/>
                </a:cxn>
                <a:cxn ang="0">
                  <a:pos x="T2" y="T3"/>
                </a:cxn>
                <a:cxn ang="0">
                  <a:pos x="T4" y="T5"/>
                </a:cxn>
                <a:cxn ang="0">
                  <a:pos x="T6" y="T7"/>
                </a:cxn>
                <a:cxn ang="0">
                  <a:pos x="T8" y="T9"/>
                </a:cxn>
                <a:cxn ang="0">
                  <a:pos x="T10" y="T11"/>
                </a:cxn>
                <a:cxn ang="0">
                  <a:pos x="T12" y="T13"/>
                </a:cxn>
              </a:cxnLst>
              <a:rect l="0" t="0" r="r" b="b"/>
              <a:pathLst>
                <a:path w="79" h="47">
                  <a:moveTo>
                    <a:pt x="13" y="10"/>
                  </a:moveTo>
                  <a:cubicBezTo>
                    <a:pt x="7" y="14"/>
                    <a:pt x="4" y="24"/>
                    <a:pt x="0" y="35"/>
                  </a:cubicBezTo>
                  <a:cubicBezTo>
                    <a:pt x="11" y="43"/>
                    <a:pt x="25" y="47"/>
                    <a:pt x="39" y="47"/>
                  </a:cubicBezTo>
                  <a:cubicBezTo>
                    <a:pt x="54" y="47"/>
                    <a:pt x="67" y="43"/>
                    <a:pt x="79" y="35"/>
                  </a:cubicBezTo>
                  <a:cubicBezTo>
                    <a:pt x="75" y="24"/>
                    <a:pt x="72" y="14"/>
                    <a:pt x="65" y="10"/>
                  </a:cubicBezTo>
                  <a:cubicBezTo>
                    <a:pt x="53" y="2"/>
                    <a:pt x="46" y="1"/>
                    <a:pt x="39" y="1"/>
                  </a:cubicBezTo>
                  <a:cubicBezTo>
                    <a:pt x="32" y="0"/>
                    <a:pt x="25" y="2"/>
                    <a:pt x="13"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5" name="Freeform 54"/>
            <p:cNvSpPr>
              <a:spLocks/>
            </p:cNvSpPr>
            <p:nvPr/>
          </p:nvSpPr>
          <p:spPr bwMode="auto">
            <a:xfrm>
              <a:off x="6134101" y="2265358"/>
              <a:ext cx="84138" cy="161925"/>
            </a:xfrm>
            <a:custGeom>
              <a:avLst/>
              <a:gdLst>
                <a:gd name="T0" fmla="*/ 0 w 20"/>
                <a:gd name="T1" fmla="*/ 0 h 39"/>
                <a:gd name="T2" fmla="*/ 20 w 20"/>
                <a:gd name="T3" fmla="*/ 0 h 39"/>
                <a:gd name="T4" fmla="*/ 20 w 20"/>
                <a:gd name="T5" fmla="*/ 29 h 39"/>
                <a:gd name="T6" fmla="*/ 0 w 20"/>
                <a:gd name="T7" fmla="*/ 29 h 39"/>
                <a:gd name="T8" fmla="*/ 0 w 20"/>
                <a:gd name="T9" fmla="*/ 0 h 39"/>
              </a:gdLst>
              <a:ahLst/>
              <a:cxnLst>
                <a:cxn ang="0">
                  <a:pos x="T0" y="T1"/>
                </a:cxn>
                <a:cxn ang="0">
                  <a:pos x="T2" y="T3"/>
                </a:cxn>
                <a:cxn ang="0">
                  <a:pos x="T4" y="T5"/>
                </a:cxn>
                <a:cxn ang="0">
                  <a:pos x="T6" y="T7"/>
                </a:cxn>
                <a:cxn ang="0">
                  <a:pos x="T8" y="T9"/>
                </a:cxn>
              </a:cxnLst>
              <a:rect l="0" t="0" r="r" b="b"/>
              <a:pathLst>
                <a:path w="20" h="39">
                  <a:moveTo>
                    <a:pt x="0" y="0"/>
                  </a:moveTo>
                  <a:cubicBezTo>
                    <a:pt x="20" y="0"/>
                    <a:pt x="20" y="0"/>
                    <a:pt x="20" y="0"/>
                  </a:cubicBezTo>
                  <a:cubicBezTo>
                    <a:pt x="20" y="29"/>
                    <a:pt x="20" y="29"/>
                    <a:pt x="20" y="29"/>
                  </a:cubicBezTo>
                  <a:cubicBezTo>
                    <a:pt x="20" y="38"/>
                    <a:pt x="0" y="39"/>
                    <a:pt x="0" y="29"/>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6" name="Freeform 55"/>
            <p:cNvSpPr>
              <a:spLocks/>
            </p:cNvSpPr>
            <p:nvPr/>
          </p:nvSpPr>
          <p:spPr bwMode="auto">
            <a:xfrm>
              <a:off x="6134101" y="2335208"/>
              <a:ext cx="84138" cy="55563"/>
            </a:xfrm>
            <a:custGeom>
              <a:avLst/>
              <a:gdLst>
                <a:gd name="T0" fmla="*/ 53 w 53"/>
                <a:gd name="T1" fmla="*/ 8 h 35"/>
                <a:gd name="T2" fmla="*/ 53 w 53"/>
                <a:gd name="T3" fmla="*/ 0 h 35"/>
                <a:gd name="T4" fmla="*/ 0 w 53"/>
                <a:gd name="T5" fmla="*/ 0 h 35"/>
                <a:gd name="T6" fmla="*/ 0 w 53"/>
                <a:gd name="T7" fmla="*/ 35 h 35"/>
                <a:gd name="T8" fmla="*/ 53 w 53"/>
                <a:gd name="T9" fmla="*/ 8 h 35"/>
              </a:gdLst>
              <a:ahLst/>
              <a:cxnLst>
                <a:cxn ang="0">
                  <a:pos x="T0" y="T1"/>
                </a:cxn>
                <a:cxn ang="0">
                  <a:pos x="T2" y="T3"/>
                </a:cxn>
                <a:cxn ang="0">
                  <a:pos x="T4" y="T5"/>
                </a:cxn>
                <a:cxn ang="0">
                  <a:pos x="T6" y="T7"/>
                </a:cxn>
                <a:cxn ang="0">
                  <a:pos x="T8" y="T9"/>
                </a:cxn>
              </a:cxnLst>
              <a:rect l="0" t="0" r="r" b="b"/>
              <a:pathLst>
                <a:path w="53" h="35">
                  <a:moveTo>
                    <a:pt x="53" y="8"/>
                  </a:moveTo>
                  <a:lnTo>
                    <a:pt x="53" y="0"/>
                  </a:lnTo>
                  <a:lnTo>
                    <a:pt x="0" y="0"/>
                  </a:lnTo>
                  <a:lnTo>
                    <a:pt x="0" y="35"/>
                  </a:lnTo>
                  <a:lnTo>
                    <a:pt x="53"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7" name="Freeform 56"/>
            <p:cNvSpPr>
              <a:spLocks/>
            </p:cNvSpPr>
            <p:nvPr/>
          </p:nvSpPr>
          <p:spPr bwMode="auto">
            <a:xfrm>
              <a:off x="6005516" y="2127246"/>
              <a:ext cx="341313" cy="225425"/>
            </a:xfrm>
            <a:custGeom>
              <a:avLst/>
              <a:gdLst>
                <a:gd name="T0" fmla="*/ 41 w 82"/>
                <a:gd name="T1" fmla="*/ 0 h 54"/>
                <a:gd name="T2" fmla="*/ 41 w 82"/>
                <a:gd name="T3" fmla="*/ 54 h 54"/>
                <a:gd name="T4" fmla="*/ 41 w 82"/>
                <a:gd name="T5" fmla="*/ 0 h 54"/>
              </a:gdLst>
              <a:ahLst/>
              <a:cxnLst>
                <a:cxn ang="0">
                  <a:pos x="T0" y="T1"/>
                </a:cxn>
                <a:cxn ang="0">
                  <a:pos x="T2" y="T3"/>
                </a:cxn>
                <a:cxn ang="0">
                  <a:pos x="T4" y="T5"/>
                </a:cxn>
              </a:cxnLst>
              <a:rect l="0" t="0" r="r" b="b"/>
              <a:pathLst>
                <a:path w="82" h="54">
                  <a:moveTo>
                    <a:pt x="41" y="0"/>
                  </a:moveTo>
                  <a:cubicBezTo>
                    <a:pt x="82" y="0"/>
                    <a:pt x="66" y="54"/>
                    <a:pt x="41" y="54"/>
                  </a:cubicBezTo>
                  <a:cubicBezTo>
                    <a:pt x="17" y="54"/>
                    <a:pt x="0" y="0"/>
                    <a:pt x="41"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8" name="Freeform 57"/>
            <p:cNvSpPr>
              <a:spLocks/>
            </p:cNvSpPr>
            <p:nvPr/>
          </p:nvSpPr>
          <p:spPr bwMode="auto">
            <a:xfrm>
              <a:off x="6054724" y="2085971"/>
              <a:ext cx="246063" cy="182563"/>
            </a:xfrm>
            <a:custGeom>
              <a:avLst/>
              <a:gdLst>
                <a:gd name="T0" fmla="*/ 41 w 59"/>
                <a:gd name="T1" fmla="*/ 15 h 44"/>
                <a:gd name="T2" fmla="*/ 52 w 59"/>
                <a:gd name="T3" fmla="*/ 33 h 44"/>
                <a:gd name="T4" fmla="*/ 56 w 59"/>
                <a:gd name="T5" fmla="*/ 34 h 44"/>
                <a:gd name="T6" fmla="*/ 30 w 59"/>
                <a:gd name="T7" fmla="*/ 0 h 44"/>
                <a:gd name="T8" fmla="*/ 3 w 59"/>
                <a:gd name="T9" fmla="*/ 33 h 44"/>
                <a:gd name="T10" fmla="*/ 8 w 59"/>
                <a:gd name="T11" fmla="*/ 33 h 44"/>
                <a:gd name="T12" fmla="*/ 41 w 59"/>
                <a:gd name="T13" fmla="*/ 15 h 44"/>
              </a:gdLst>
              <a:ahLst/>
              <a:cxnLst>
                <a:cxn ang="0">
                  <a:pos x="T0" y="T1"/>
                </a:cxn>
                <a:cxn ang="0">
                  <a:pos x="T2" y="T3"/>
                </a:cxn>
                <a:cxn ang="0">
                  <a:pos x="T4" y="T5"/>
                </a:cxn>
                <a:cxn ang="0">
                  <a:pos x="T6" y="T7"/>
                </a:cxn>
                <a:cxn ang="0">
                  <a:pos x="T8" y="T9"/>
                </a:cxn>
                <a:cxn ang="0">
                  <a:pos x="T10" y="T11"/>
                </a:cxn>
                <a:cxn ang="0">
                  <a:pos x="T12" y="T13"/>
                </a:cxn>
              </a:cxnLst>
              <a:rect l="0" t="0" r="r" b="b"/>
              <a:pathLst>
                <a:path w="59" h="44">
                  <a:moveTo>
                    <a:pt x="41" y="15"/>
                  </a:moveTo>
                  <a:cubicBezTo>
                    <a:pt x="47" y="18"/>
                    <a:pt x="50" y="27"/>
                    <a:pt x="52" y="33"/>
                  </a:cubicBezTo>
                  <a:cubicBezTo>
                    <a:pt x="54" y="41"/>
                    <a:pt x="53" y="40"/>
                    <a:pt x="56" y="34"/>
                  </a:cubicBezTo>
                  <a:cubicBezTo>
                    <a:pt x="59" y="27"/>
                    <a:pt x="51" y="0"/>
                    <a:pt x="30" y="0"/>
                  </a:cubicBezTo>
                  <a:cubicBezTo>
                    <a:pt x="8" y="0"/>
                    <a:pt x="0" y="21"/>
                    <a:pt x="3" y="33"/>
                  </a:cubicBezTo>
                  <a:cubicBezTo>
                    <a:pt x="6" y="44"/>
                    <a:pt x="6" y="41"/>
                    <a:pt x="8" y="33"/>
                  </a:cubicBezTo>
                  <a:cubicBezTo>
                    <a:pt x="12" y="10"/>
                    <a:pt x="29" y="20"/>
                    <a:pt x="41" y="15"/>
                  </a:cubicBezTo>
                  <a:close/>
                </a:path>
              </a:pathLst>
            </a:custGeom>
            <a:solidFill>
              <a:srgbClr val="C48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9" name="Freeform 58"/>
            <p:cNvSpPr>
              <a:spLocks/>
            </p:cNvSpPr>
            <p:nvPr/>
          </p:nvSpPr>
          <p:spPr bwMode="auto">
            <a:xfrm>
              <a:off x="6267449" y="2201859"/>
              <a:ext cx="30163" cy="58738"/>
            </a:xfrm>
            <a:custGeom>
              <a:avLst/>
              <a:gdLst>
                <a:gd name="T0" fmla="*/ 5 w 7"/>
                <a:gd name="T1" fmla="*/ 1 h 14"/>
                <a:gd name="T2" fmla="*/ 6 w 7"/>
                <a:gd name="T3" fmla="*/ 8 h 14"/>
                <a:gd name="T4" fmla="*/ 2 w 7"/>
                <a:gd name="T5" fmla="*/ 13 h 14"/>
                <a:gd name="T6" fmla="*/ 1 w 7"/>
                <a:gd name="T7" fmla="*/ 6 h 14"/>
                <a:gd name="T8" fmla="*/ 5 w 7"/>
                <a:gd name="T9" fmla="*/ 1 h 14"/>
              </a:gdLst>
              <a:ahLst/>
              <a:cxnLst>
                <a:cxn ang="0">
                  <a:pos x="T0" y="T1"/>
                </a:cxn>
                <a:cxn ang="0">
                  <a:pos x="T2" y="T3"/>
                </a:cxn>
                <a:cxn ang="0">
                  <a:pos x="T4" y="T5"/>
                </a:cxn>
                <a:cxn ang="0">
                  <a:pos x="T6" y="T7"/>
                </a:cxn>
                <a:cxn ang="0">
                  <a:pos x="T8" y="T9"/>
                </a:cxn>
              </a:cxnLst>
              <a:rect l="0" t="0" r="r" b="b"/>
              <a:pathLst>
                <a:path w="7" h="14">
                  <a:moveTo>
                    <a:pt x="5" y="1"/>
                  </a:moveTo>
                  <a:cubicBezTo>
                    <a:pt x="6" y="1"/>
                    <a:pt x="7" y="4"/>
                    <a:pt x="6" y="8"/>
                  </a:cubicBezTo>
                  <a:cubicBezTo>
                    <a:pt x="5" y="11"/>
                    <a:pt x="3" y="14"/>
                    <a:pt x="2" y="13"/>
                  </a:cubicBezTo>
                  <a:cubicBezTo>
                    <a:pt x="0" y="13"/>
                    <a:pt x="0" y="10"/>
                    <a:pt x="1" y="6"/>
                  </a:cubicBezTo>
                  <a:cubicBezTo>
                    <a:pt x="1" y="3"/>
                    <a:pt x="3" y="0"/>
                    <a:pt x="5" y="1"/>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0" name="Freeform 59"/>
            <p:cNvSpPr>
              <a:spLocks/>
            </p:cNvSpPr>
            <p:nvPr/>
          </p:nvSpPr>
          <p:spPr bwMode="auto">
            <a:xfrm>
              <a:off x="6059483" y="2201859"/>
              <a:ext cx="28575" cy="58738"/>
            </a:xfrm>
            <a:custGeom>
              <a:avLst/>
              <a:gdLst>
                <a:gd name="T0" fmla="*/ 2 w 7"/>
                <a:gd name="T1" fmla="*/ 1 h 14"/>
                <a:gd name="T2" fmla="*/ 0 w 7"/>
                <a:gd name="T3" fmla="*/ 8 h 14"/>
                <a:gd name="T4" fmla="*/ 4 w 7"/>
                <a:gd name="T5" fmla="*/ 13 h 14"/>
                <a:gd name="T6" fmla="*/ 6 w 7"/>
                <a:gd name="T7" fmla="*/ 6 h 14"/>
                <a:gd name="T8" fmla="*/ 2 w 7"/>
                <a:gd name="T9" fmla="*/ 1 h 14"/>
              </a:gdLst>
              <a:ahLst/>
              <a:cxnLst>
                <a:cxn ang="0">
                  <a:pos x="T0" y="T1"/>
                </a:cxn>
                <a:cxn ang="0">
                  <a:pos x="T2" y="T3"/>
                </a:cxn>
                <a:cxn ang="0">
                  <a:pos x="T4" y="T5"/>
                </a:cxn>
                <a:cxn ang="0">
                  <a:pos x="T6" y="T7"/>
                </a:cxn>
                <a:cxn ang="0">
                  <a:pos x="T8" y="T9"/>
                </a:cxn>
              </a:cxnLst>
              <a:rect l="0" t="0" r="r" b="b"/>
              <a:pathLst>
                <a:path w="7" h="14">
                  <a:moveTo>
                    <a:pt x="2" y="1"/>
                  </a:moveTo>
                  <a:cubicBezTo>
                    <a:pt x="0" y="1"/>
                    <a:pt x="0" y="4"/>
                    <a:pt x="0" y="8"/>
                  </a:cubicBezTo>
                  <a:cubicBezTo>
                    <a:pt x="1" y="11"/>
                    <a:pt x="3" y="14"/>
                    <a:pt x="4" y="13"/>
                  </a:cubicBezTo>
                  <a:cubicBezTo>
                    <a:pt x="6" y="13"/>
                    <a:pt x="7" y="10"/>
                    <a:pt x="6" y="6"/>
                  </a:cubicBezTo>
                  <a:cubicBezTo>
                    <a:pt x="5" y="3"/>
                    <a:pt x="3" y="0"/>
                    <a:pt x="2" y="1"/>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1" name="Freeform 60"/>
            <p:cNvSpPr>
              <a:spLocks/>
            </p:cNvSpPr>
            <p:nvPr/>
          </p:nvSpPr>
          <p:spPr bwMode="auto">
            <a:xfrm>
              <a:off x="6138858" y="2386011"/>
              <a:ext cx="74613" cy="192088"/>
            </a:xfrm>
            <a:custGeom>
              <a:avLst/>
              <a:gdLst>
                <a:gd name="T0" fmla="*/ 7 w 18"/>
                <a:gd name="T1" fmla="*/ 17 h 46"/>
                <a:gd name="T2" fmla="*/ 5 w 18"/>
                <a:gd name="T3" fmla="*/ 46 h 46"/>
                <a:gd name="T4" fmla="*/ 9 w 18"/>
                <a:gd name="T5" fmla="*/ 46 h 46"/>
                <a:gd name="T6" fmla="*/ 13 w 18"/>
                <a:gd name="T7" fmla="*/ 46 h 46"/>
                <a:gd name="T8" fmla="*/ 11 w 18"/>
                <a:gd name="T9" fmla="*/ 17 h 46"/>
                <a:gd name="T10" fmla="*/ 18 w 18"/>
                <a:gd name="T11" fmla="*/ 0 h 46"/>
                <a:gd name="T12" fmla="*/ 0 w 18"/>
                <a:gd name="T13" fmla="*/ 0 h 46"/>
                <a:gd name="T14" fmla="*/ 7 w 18"/>
                <a:gd name="T15" fmla="*/ 1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6">
                  <a:moveTo>
                    <a:pt x="7" y="17"/>
                  </a:moveTo>
                  <a:cubicBezTo>
                    <a:pt x="5" y="46"/>
                    <a:pt x="5" y="46"/>
                    <a:pt x="5" y="46"/>
                  </a:cubicBezTo>
                  <a:cubicBezTo>
                    <a:pt x="6" y="46"/>
                    <a:pt x="8" y="46"/>
                    <a:pt x="9" y="46"/>
                  </a:cubicBezTo>
                  <a:cubicBezTo>
                    <a:pt x="11" y="46"/>
                    <a:pt x="12" y="46"/>
                    <a:pt x="13" y="46"/>
                  </a:cubicBezTo>
                  <a:cubicBezTo>
                    <a:pt x="11" y="17"/>
                    <a:pt x="11" y="17"/>
                    <a:pt x="11" y="17"/>
                  </a:cubicBezTo>
                  <a:cubicBezTo>
                    <a:pt x="18" y="0"/>
                    <a:pt x="18" y="0"/>
                    <a:pt x="18" y="0"/>
                  </a:cubicBezTo>
                  <a:cubicBezTo>
                    <a:pt x="12" y="0"/>
                    <a:pt x="7" y="0"/>
                    <a:pt x="0" y="0"/>
                  </a:cubicBezTo>
                  <a:lnTo>
                    <a:pt x="7" y="17"/>
                  </a:ln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2" name="Freeform 61"/>
            <p:cNvSpPr>
              <a:spLocks/>
            </p:cNvSpPr>
            <p:nvPr/>
          </p:nvSpPr>
          <p:spPr bwMode="auto">
            <a:xfrm>
              <a:off x="6100766" y="2360610"/>
              <a:ext cx="74613" cy="92075"/>
            </a:xfrm>
            <a:custGeom>
              <a:avLst/>
              <a:gdLst>
                <a:gd name="T0" fmla="*/ 21 w 47"/>
                <a:gd name="T1" fmla="*/ 0 h 58"/>
                <a:gd name="T2" fmla="*/ 5 w 47"/>
                <a:gd name="T3" fmla="*/ 21 h 58"/>
                <a:gd name="T4" fmla="*/ 0 w 47"/>
                <a:gd name="T5" fmla="*/ 58 h 58"/>
                <a:gd name="T6" fmla="*/ 47 w 47"/>
                <a:gd name="T7" fmla="*/ 16 h 58"/>
                <a:gd name="T8" fmla="*/ 21 w 47"/>
                <a:gd name="T9" fmla="*/ 0 h 58"/>
              </a:gdLst>
              <a:ahLst/>
              <a:cxnLst>
                <a:cxn ang="0">
                  <a:pos x="T0" y="T1"/>
                </a:cxn>
                <a:cxn ang="0">
                  <a:pos x="T2" y="T3"/>
                </a:cxn>
                <a:cxn ang="0">
                  <a:pos x="T4" y="T5"/>
                </a:cxn>
                <a:cxn ang="0">
                  <a:pos x="T6" y="T7"/>
                </a:cxn>
                <a:cxn ang="0">
                  <a:pos x="T8" y="T9"/>
                </a:cxn>
              </a:cxnLst>
              <a:rect l="0" t="0" r="r" b="b"/>
              <a:pathLst>
                <a:path w="47" h="58">
                  <a:moveTo>
                    <a:pt x="21" y="0"/>
                  </a:moveTo>
                  <a:lnTo>
                    <a:pt x="5" y="21"/>
                  </a:lnTo>
                  <a:lnTo>
                    <a:pt x="0" y="58"/>
                  </a:lnTo>
                  <a:lnTo>
                    <a:pt x="47" y="16"/>
                  </a:lnTo>
                  <a:lnTo>
                    <a:pt x="21" y="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3" name="Freeform 62"/>
            <p:cNvSpPr>
              <a:spLocks/>
            </p:cNvSpPr>
            <p:nvPr/>
          </p:nvSpPr>
          <p:spPr bwMode="auto">
            <a:xfrm>
              <a:off x="6175371" y="2360613"/>
              <a:ext cx="76200" cy="92075"/>
            </a:xfrm>
            <a:custGeom>
              <a:avLst/>
              <a:gdLst>
                <a:gd name="T0" fmla="*/ 27 w 48"/>
                <a:gd name="T1" fmla="*/ 0 h 58"/>
                <a:gd name="T2" fmla="*/ 42 w 48"/>
                <a:gd name="T3" fmla="*/ 21 h 58"/>
                <a:gd name="T4" fmla="*/ 48 w 48"/>
                <a:gd name="T5" fmla="*/ 58 h 58"/>
                <a:gd name="T6" fmla="*/ 0 w 48"/>
                <a:gd name="T7" fmla="*/ 16 h 58"/>
                <a:gd name="T8" fmla="*/ 27 w 48"/>
                <a:gd name="T9" fmla="*/ 0 h 58"/>
              </a:gdLst>
              <a:ahLst/>
              <a:cxnLst>
                <a:cxn ang="0">
                  <a:pos x="T0" y="T1"/>
                </a:cxn>
                <a:cxn ang="0">
                  <a:pos x="T2" y="T3"/>
                </a:cxn>
                <a:cxn ang="0">
                  <a:pos x="T4" y="T5"/>
                </a:cxn>
                <a:cxn ang="0">
                  <a:pos x="T6" y="T7"/>
                </a:cxn>
                <a:cxn ang="0">
                  <a:pos x="T8" y="T9"/>
                </a:cxn>
              </a:cxnLst>
              <a:rect l="0" t="0" r="r" b="b"/>
              <a:pathLst>
                <a:path w="48" h="58">
                  <a:moveTo>
                    <a:pt x="27" y="0"/>
                  </a:moveTo>
                  <a:lnTo>
                    <a:pt x="42" y="21"/>
                  </a:lnTo>
                  <a:lnTo>
                    <a:pt x="48" y="58"/>
                  </a:lnTo>
                  <a:lnTo>
                    <a:pt x="0" y="16"/>
                  </a:lnTo>
                  <a:lnTo>
                    <a:pt x="27" y="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4" name="Freeform 63"/>
            <p:cNvSpPr>
              <a:spLocks/>
            </p:cNvSpPr>
            <p:nvPr/>
          </p:nvSpPr>
          <p:spPr bwMode="auto">
            <a:xfrm>
              <a:off x="6105526" y="2360613"/>
              <a:ext cx="69850" cy="79375"/>
            </a:xfrm>
            <a:custGeom>
              <a:avLst/>
              <a:gdLst>
                <a:gd name="T0" fmla="*/ 18 w 44"/>
                <a:gd name="T1" fmla="*/ 0 h 50"/>
                <a:gd name="T2" fmla="*/ 2 w 44"/>
                <a:gd name="T3" fmla="*/ 21 h 50"/>
                <a:gd name="T4" fmla="*/ 0 w 44"/>
                <a:gd name="T5" fmla="*/ 50 h 50"/>
                <a:gd name="T6" fmla="*/ 44 w 44"/>
                <a:gd name="T7" fmla="*/ 16 h 50"/>
                <a:gd name="T8" fmla="*/ 18 w 44"/>
                <a:gd name="T9" fmla="*/ 0 h 50"/>
              </a:gdLst>
              <a:ahLst/>
              <a:cxnLst>
                <a:cxn ang="0">
                  <a:pos x="T0" y="T1"/>
                </a:cxn>
                <a:cxn ang="0">
                  <a:pos x="T2" y="T3"/>
                </a:cxn>
                <a:cxn ang="0">
                  <a:pos x="T4" y="T5"/>
                </a:cxn>
                <a:cxn ang="0">
                  <a:pos x="T6" y="T7"/>
                </a:cxn>
                <a:cxn ang="0">
                  <a:pos x="T8" y="T9"/>
                </a:cxn>
              </a:cxnLst>
              <a:rect l="0" t="0" r="r" b="b"/>
              <a:pathLst>
                <a:path w="44" h="50">
                  <a:moveTo>
                    <a:pt x="18" y="0"/>
                  </a:moveTo>
                  <a:lnTo>
                    <a:pt x="2" y="21"/>
                  </a:lnTo>
                  <a:lnTo>
                    <a:pt x="0" y="50"/>
                  </a:lnTo>
                  <a:lnTo>
                    <a:pt x="44" y="16"/>
                  </a:lnTo>
                  <a:lnTo>
                    <a:pt x="1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5" name="Freeform 64"/>
            <p:cNvSpPr>
              <a:spLocks/>
            </p:cNvSpPr>
            <p:nvPr/>
          </p:nvSpPr>
          <p:spPr bwMode="auto">
            <a:xfrm>
              <a:off x="6175376" y="2360613"/>
              <a:ext cx="71438" cy="79375"/>
            </a:xfrm>
            <a:custGeom>
              <a:avLst/>
              <a:gdLst>
                <a:gd name="T0" fmla="*/ 27 w 45"/>
                <a:gd name="T1" fmla="*/ 0 h 50"/>
                <a:gd name="T2" fmla="*/ 42 w 45"/>
                <a:gd name="T3" fmla="*/ 21 h 50"/>
                <a:gd name="T4" fmla="*/ 45 w 45"/>
                <a:gd name="T5" fmla="*/ 50 h 50"/>
                <a:gd name="T6" fmla="*/ 0 w 45"/>
                <a:gd name="T7" fmla="*/ 16 h 50"/>
                <a:gd name="T8" fmla="*/ 27 w 45"/>
                <a:gd name="T9" fmla="*/ 0 h 50"/>
              </a:gdLst>
              <a:ahLst/>
              <a:cxnLst>
                <a:cxn ang="0">
                  <a:pos x="T0" y="T1"/>
                </a:cxn>
                <a:cxn ang="0">
                  <a:pos x="T2" y="T3"/>
                </a:cxn>
                <a:cxn ang="0">
                  <a:pos x="T4" y="T5"/>
                </a:cxn>
                <a:cxn ang="0">
                  <a:pos x="T6" y="T7"/>
                </a:cxn>
                <a:cxn ang="0">
                  <a:pos x="T8" y="T9"/>
                </a:cxn>
              </a:cxnLst>
              <a:rect l="0" t="0" r="r" b="b"/>
              <a:pathLst>
                <a:path w="45" h="50">
                  <a:moveTo>
                    <a:pt x="27" y="0"/>
                  </a:moveTo>
                  <a:lnTo>
                    <a:pt x="42" y="21"/>
                  </a:lnTo>
                  <a:lnTo>
                    <a:pt x="45" y="50"/>
                  </a:lnTo>
                  <a:lnTo>
                    <a:pt x="0" y="16"/>
                  </a:lnTo>
                  <a:lnTo>
                    <a:pt x="2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186" name="Group 185"/>
          <p:cNvGrpSpPr/>
          <p:nvPr/>
        </p:nvGrpSpPr>
        <p:grpSpPr>
          <a:xfrm>
            <a:off x="9973879" y="3565361"/>
            <a:ext cx="1118440" cy="1107543"/>
            <a:chOff x="3468686" y="971551"/>
            <a:chExt cx="476250" cy="471488"/>
          </a:xfrm>
        </p:grpSpPr>
        <p:sp>
          <p:nvSpPr>
            <p:cNvPr id="187" name="Oval 65"/>
            <p:cNvSpPr>
              <a:spLocks noChangeArrowheads="1"/>
            </p:cNvSpPr>
            <p:nvPr/>
          </p:nvSpPr>
          <p:spPr bwMode="auto">
            <a:xfrm>
              <a:off x="3468686" y="971551"/>
              <a:ext cx="476250" cy="471488"/>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8" name="Oval 66"/>
            <p:cNvSpPr>
              <a:spLocks noChangeArrowheads="1"/>
            </p:cNvSpPr>
            <p:nvPr/>
          </p:nvSpPr>
          <p:spPr bwMode="auto">
            <a:xfrm>
              <a:off x="3497261" y="996951"/>
              <a:ext cx="417513" cy="41751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9" name="Freeform 67"/>
            <p:cNvSpPr>
              <a:spLocks/>
            </p:cNvSpPr>
            <p:nvPr/>
          </p:nvSpPr>
          <p:spPr bwMode="auto">
            <a:xfrm>
              <a:off x="3619499" y="1009651"/>
              <a:ext cx="182563" cy="200025"/>
            </a:xfrm>
            <a:custGeom>
              <a:avLst/>
              <a:gdLst>
                <a:gd name="T0" fmla="*/ 21 w 44"/>
                <a:gd name="T1" fmla="*/ 43 h 48"/>
                <a:gd name="T2" fmla="*/ 2 w 44"/>
                <a:gd name="T3" fmla="*/ 36 h 48"/>
                <a:gd name="T4" fmla="*/ 7 w 44"/>
                <a:gd name="T5" fmla="*/ 10 h 48"/>
                <a:gd name="T6" fmla="*/ 8 w 44"/>
                <a:gd name="T7" fmla="*/ 16 h 48"/>
                <a:gd name="T8" fmla="*/ 15 w 44"/>
                <a:gd name="T9" fmla="*/ 4 h 48"/>
                <a:gd name="T10" fmla="*/ 14 w 44"/>
                <a:gd name="T11" fmla="*/ 13 h 48"/>
                <a:gd name="T12" fmla="*/ 23 w 44"/>
                <a:gd name="T13" fmla="*/ 0 h 48"/>
                <a:gd name="T14" fmla="*/ 29 w 44"/>
                <a:gd name="T15" fmla="*/ 13 h 48"/>
                <a:gd name="T16" fmla="*/ 26 w 44"/>
                <a:gd name="T17" fmla="*/ 4 h 48"/>
                <a:gd name="T18" fmla="*/ 36 w 44"/>
                <a:gd name="T19" fmla="*/ 16 h 48"/>
                <a:gd name="T20" fmla="*/ 35 w 44"/>
                <a:gd name="T21" fmla="*/ 9 h 48"/>
                <a:gd name="T22" fmla="*/ 40 w 44"/>
                <a:gd name="T23" fmla="*/ 36 h 48"/>
                <a:gd name="T24" fmla="*/ 21 w 44"/>
                <a:gd name="T2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8">
                  <a:moveTo>
                    <a:pt x="21" y="43"/>
                  </a:moveTo>
                  <a:cubicBezTo>
                    <a:pt x="19" y="48"/>
                    <a:pt x="2" y="37"/>
                    <a:pt x="2" y="36"/>
                  </a:cubicBezTo>
                  <a:cubicBezTo>
                    <a:pt x="0" y="31"/>
                    <a:pt x="1" y="16"/>
                    <a:pt x="7" y="10"/>
                  </a:cubicBezTo>
                  <a:cubicBezTo>
                    <a:pt x="7" y="12"/>
                    <a:pt x="6" y="15"/>
                    <a:pt x="8" y="16"/>
                  </a:cubicBezTo>
                  <a:cubicBezTo>
                    <a:pt x="8" y="12"/>
                    <a:pt x="9" y="6"/>
                    <a:pt x="15" y="4"/>
                  </a:cubicBezTo>
                  <a:cubicBezTo>
                    <a:pt x="13" y="6"/>
                    <a:pt x="12" y="9"/>
                    <a:pt x="14" y="13"/>
                  </a:cubicBezTo>
                  <a:cubicBezTo>
                    <a:pt x="19" y="10"/>
                    <a:pt x="16" y="1"/>
                    <a:pt x="23" y="0"/>
                  </a:cubicBezTo>
                  <a:cubicBezTo>
                    <a:pt x="19" y="8"/>
                    <a:pt x="25" y="13"/>
                    <a:pt x="29" y="13"/>
                  </a:cubicBezTo>
                  <a:cubicBezTo>
                    <a:pt x="31" y="9"/>
                    <a:pt x="28" y="6"/>
                    <a:pt x="26" y="4"/>
                  </a:cubicBezTo>
                  <a:cubicBezTo>
                    <a:pt x="30" y="3"/>
                    <a:pt x="36" y="12"/>
                    <a:pt x="36" y="16"/>
                  </a:cubicBezTo>
                  <a:cubicBezTo>
                    <a:pt x="38" y="14"/>
                    <a:pt x="37" y="12"/>
                    <a:pt x="35" y="9"/>
                  </a:cubicBezTo>
                  <a:cubicBezTo>
                    <a:pt x="44" y="15"/>
                    <a:pt x="41" y="30"/>
                    <a:pt x="40" y="36"/>
                  </a:cubicBezTo>
                  <a:cubicBezTo>
                    <a:pt x="40" y="37"/>
                    <a:pt x="23" y="48"/>
                    <a:pt x="21" y="43"/>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0" name="Freeform 68"/>
            <p:cNvSpPr>
              <a:spLocks/>
            </p:cNvSpPr>
            <p:nvPr/>
          </p:nvSpPr>
          <p:spPr bwMode="auto">
            <a:xfrm>
              <a:off x="3586161" y="1271589"/>
              <a:ext cx="241300" cy="142875"/>
            </a:xfrm>
            <a:custGeom>
              <a:avLst/>
              <a:gdLst>
                <a:gd name="T0" fmla="*/ 10 w 58"/>
                <a:gd name="T1" fmla="*/ 7 h 34"/>
                <a:gd name="T2" fmla="*/ 0 w 58"/>
                <a:gd name="T3" fmla="*/ 25 h 34"/>
                <a:gd name="T4" fmla="*/ 29 w 58"/>
                <a:gd name="T5" fmla="*/ 34 h 34"/>
                <a:gd name="T6" fmla="*/ 58 w 58"/>
                <a:gd name="T7" fmla="*/ 25 h 34"/>
                <a:gd name="T8" fmla="*/ 48 w 58"/>
                <a:gd name="T9" fmla="*/ 7 h 34"/>
                <a:gd name="T10" fmla="*/ 29 w 58"/>
                <a:gd name="T11" fmla="*/ 0 h 34"/>
                <a:gd name="T12" fmla="*/ 10 w 58"/>
                <a:gd name="T13" fmla="*/ 7 h 34"/>
              </a:gdLst>
              <a:ahLst/>
              <a:cxnLst>
                <a:cxn ang="0">
                  <a:pos x="T0" y="T1"/>
                </a:cxn>
                <a:cxn ang="0">
                  <a:pos x="T2" y="T3"/>
                </a:cxn>
                <a:cxn ang="0">
                  <a:pos x="T4" y="T5"/>
                </a:cxn>
                <a:cxn ang="0">
                  <a:pos x="T6" y="T7"/>
                </a:cxn>
                <a:cxn ang="0">
                  <a:pos x="T8" y="T9"/>
                </a:cxn>
                <a:cxn ang="0">
                  <a:pos x="T10" y="T11"/>
                </a:cxn>
                <a:cxn ang="0">
                  <a:pos x="T12" y="T13"/>
                </a:cxn>
              </a:cxnLst>
              <a:rect l="0" t="0" r="r" b="b"/>
              <a:pathLst>
                <a:path w="58" h="34">
                  <a:moveTo>
                    <a:pt x="10" y="7"/>
                  </a:moveTo>
                  <a:cubicBezTo>
                    <a:pt x="5" y="10"/>
                    <a:pt x="3" y="17"/>
                    <a:pt x="0" y="25"/>
                  </a:cubicBezTo>
                  <a:cubicBezTo>
                    <a:pt x="9" y="31"/>
                    <a:pt x="18" y="34"/>
                    <a:pt x="29" y="34"/>
                  </a:cubicBezTo>
                  <a:cubicBezTo>
                    <a:pt x="40" y="34"/>
                    <a:pt x="49" y="31"/>
                    <a:pt x="58" y="25"/>
                  </a:cubicBezTo>
                  <a:cubicBezTo>
                    <a:pt x="55" y="17"/>
                    <a:pt x="53" y="10"/>
                    <a:pt x="48" y="7"/>
                  </a:cubicBezTo>
                  <a:cubicBezTo>
                    <a:pt x="39" y="2"/>
                    <a:pt x="34" y="1"/>
                    <a:pt x="29" y="0"/>
                  </a:cubicBezTo>
                  <a:cubicBezTo>
                    <a:pt x="24" y="0"/>
                    <a:pt x="19" y="2"/>
                    <a:pt x="10" y="7"/>
                  </a:cubicBezTo>
                  <a:close/>
                </a:path>
              </a:pathLst>
            </a:custGeom>
            <a:solidFill>
              <a:srgbClr val="CAE5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1" name="Freeform 69"/>
            <p:cNvSpPr>
              <a:spLocks/>
            </p:cNvSpPr>
            <p:nvPr/>
          </p:nvSpPr>
          <p:spPr bwMode="auto">
            <a:xfrm>
              <a:off x="3676648" y="1196976"/>
              <a:ext cx="58738" cy="196850"/>
            </a:xfrm>
            <a:custGeom>
              <a:avLst/>
              <a:gdLst>
                <a:gd name="T0" fmla="*/ 0 w 14"/>
                <a:gd name="T1" fmla="*/ 0 h 47"/>
                <a:gd name="T2" fmla="*/ 14 w 14"/>
                <a:gd name="T3" fmla="*/ 0 h 47"/>
                <a:gd name="T4" fmla="*/ 14 w 14"/>
                <a:gd name="T5" fmla="*/ 20 h 47"/>
                <a:gd name="T6" fmla="*/ 7 w 14"/>
                <a:gd name="T7" fmla="*/ 47 h 47"/>
                <a:gd name="T8" fmla="*/ 0 w 14"/>
                <a:gd name="T9" fmla="*/ 20 h 47"/>
                <a:gd name="T10" fmla="*/ 0 w 14"/>
                <a:gd name="T11" fmla="*/ 0 h 47"/>
              </a:gdLst>
              <a:ahLst/>
              <a:cxnLst>
                <a:cxn ang="0">
                  <a:pos x="T0" y="T1"/>
                </a:cxn>
                <a:cxn ang="0">
                  <a:pos x="T2" y="T3"/>
                </a:cxn>
                <a:cxn ang="0">
                  <a:pos x="T4" y="T5"/>
                </a:cxn>
                <a:cxn ang="0">
                  <a:pos x="T6" y="T7"/>
                </a:cxn>
                <a:cxn ang="0">
                  <a:pos x="T8" y="T9"/>
                </a:cxn>
                <a:cxn ang="0">
                  <a:pos x="T10" y="T11"/>
                </a:cxn>
              </a:cxnLst>
              <a:rect l="0" t="0" r="r" b="b"/>
              <a:pathLst>
                <a:path w="14" h="47">
                  <a:moveTo>
                    <a:pt x="0" y="0"/>
                  </a:moveTo>
                  <a:cubicBezTo>
                    <a:pt x="14" y="0"/>
                    <a:pt x="14" y="0"/>
                    <a:pt x="14" y="0"/>
                  </a:cubicBezTo>
                  <a:cubicBezTo>
                    <a:pt x="14" y="20"/>
                    <a:pt x="14" y="20"/>
                    <a:pt x="14" y="20"/>
                  </a:cubicBezTo>
                  <a:cubicBezTo>
                    <a:pt x="14" y="24"/>
                    <a:pt x="9" y="36"/>
                    <a:pt x="7" y="47"/>
                  </a:cubicBezTo>
                  <a:cubicBezTo>
                    <a:pt x="6" y="40"/>
                    <a:pt x="0" y="24"/>
                    <a:pt x="0" y="20"/>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2" name="Freeform 70"/>
            <p:cNvSpPr>
              <a:spLocks/>
            </p:cNvSpPr>
            <p:nvPr/>
          </p:nvSpPr>
          <p:spPr bwMode="auto">
            <a:xfrm>
              <a:off x="3689348" y="1330326"/>
              <a:ext cx="33338" cy="63500"/>
            </a:xfrm>
            <a:custGeom>
              <a:avLst/>
              <a:gdLst>
                <a:gd name="T0" fmla="*/ 8 w 8"/>
                <a:gd name="T1" fmla="*/ 0 h 15"/>
                <a:gd name="T2" fmla="*/ 4 w 8"/>
                <a:gd name="T3" fmla="*/ 15 h 15"/>
                <a:gd name="T4" fmla="*/ 0 w 8"/>
                <a:gd name="T5" fmla="*/ 0 h 15"/>
                <a:gd name="T6" fmla="*/ 4 w 8"/>
                <a:gd name="T7" fmla="*/ 1 h 15"/>
                <a:gd name="T8" fmla="*/ 8 w 8"/>
                <a:gd name="T9" fmla="*/ 0 h 15"/>
              </a:gdLst>
              <a:ahLst/>
              <a:cxnLst>
                <a:cxn ang="0">
                  <a:pos x="T0" y="T1"/>
                </a:cxn>
                <a:cxn ang="0">
                  <a:pos x="T2" y="T3"/>
                </a:cxn>
                <a:cxn ang="0">
                  <a:pos x="T4" y="T5"/>
                </a:cxn>
                <a:cxn ang="0">
                  <a:pos x="T6" y="T7"/>
                </a:cxn>
                <a:cxn ang="0">
                  <a:pos x="T8" y="T9"/>
                </a:cxn>
              </a:cxnLst>
              <a:rect l="0" t="0" r="r" b="b"/>
              <a:pathLst>
                <a:path w="8" h="15">
                  <a:moveTo>
                    <a:pt x="8" y="0"/>
                  </a:moveTo>
                  <a:cubicBezTo>
                    <a:pt x="6" y="5"/>
                    <a:pt x="5" y="10"/>
                    <a:pt x="4" y="15"/>
                  </a:cubicBezTo>
                  <a:cubicBezTo>
                    <a:pt x="3" y="12"/>
                    <a:pt x="2" y="6"/>
                    <a:pt x="0" y="0"/>
                  </a:cubicBezTo>
                  <a:cubicBezTo>
                    <a:pt x="1" y="1"/>
                    <a:pt x="3" y="1"/>
                    <a:pt x="4" y="1"/>
                  </a:cubicBezTo>
                  <a:cubicBezTo>
                    <a:pt x="5" y="1"/>
                    <a:pt x="6" y="1"/>
                    <a:pt x="8" y="0"/>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3" name="Freeform 71"/>
            <p:cNvSpPr>
              <a:spLocks/>
            </p:cNvSpPr>
            <p:nvPr/>
          </p:nvSpPr>
          <p:spPr bwMode="auto">
            <a:xfrm>
              <a:off x="3676648" y="1238251"/>
              <a:ext cx="58738" cy="42863"/>
            </a:xfrm>
            <a:custGeom>
              <a:avLst/>
              <a:gdLst>
                <a:gd name="T0" fmla="*/ 37 w 37"/>
                <a:gd name="T1" fmla="*/ 8 h 27"/>
                <a:gd name="T2" fmla="*/ 37 w 37"/>
                <a:gd name="T3" fmla="*/ 0 h 27"/>
                <a:gd name="T4" fmla="*/ 0 w 37"/>
                <a:gd name="T5" fmla="*/ 0 h 27"/>
                <a:gd name="T6" fmla="*/ 0 w 37"/>
                <a:gd name="T7" fmla="*/ 27 h 27"/>
                <a:gd name="T8" fmla="*/ 37 w 37"/>
                <a:gd name="T9" fmla="*/ 8 h 27"/>
              </a:gdLst>
              <a:ahLst/>
              <a:cxnLst>
                <a:cxn ang="0">
                  <a:pos x="T0" y="T1"/>
                </a:cxn>
                <a:cxn ang="0">
                  <a:pos x="T2" y="T3"/>
                </a:cxn>
                <a:cxn ang="0">
                  <a:pos x="T4" y="T5"/>
                </a:cxn>
                <a:cxn ang="0">
                  <a:pos x="T6" y="T7"/>
                </a:cxn>
                <a:cxn ang="0">
                  <a:pos x="T8" y="T9"/>
                </a:cxn>
              </a:cxnLst>
              <a:rect l="0" t="0" r="r" b="b"/>
              <a:pathLst>
                <a:path w="37" h="27">
                  <a:moveTo>
                    <a:pt x="37" y="8"/>
                  </a:moveTo>
                  <a:lnTo>
                    <a:pt x="37" y="0"/>
                  </a:lnTo>
                  <a:lnTo>
                    <a:pt x="0" y="0"/>
                  </a:lnTo>
                  <a:lnTo>
                    <a:pt x="0" y="27"/>
                  </a:lnTo>
                  <a:lnTo>
                    <a:pt x="37"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4" name="Freeform 72"/>
            <p:cNvSpPr>
              <a:spLocks/>
            </p:cNvSpPr>
            <p:nvPr/>
          </p:nvSpPr>
          <p:spPr bwMode="auto">
            <a:xfrm>
              <a:off x="3581401" y="1089025"/>
              <a:ext cx="250825" cy="161925"/>
            </a:xfrm>
            <a:custGeom>
              <a:avLst/>
              <a:gdLst>
                <a:gd name="T0" fmla="*/ 30 w 60"/>
                <a:gd name="T1" fmla="*/ 0 h 39"/>
                <a:gd name="T2" fmla="*/ 30 w 60"/>
                <a:gd name="T3" fmla="*/ 39 h 39"/>
                <a:gd name="T4" fmla="*/ 30 w 60"/>
                <a:gd name="T5" fmla="*/ 0 h 39"/>
              </a:gdLst>
              <a:ahLst/>
              <a:cxnLst>
                <a:cxn ang="0">
                  <a:pos x="T0" y="T1"/>
                </a:cxn>
                <a:cxn ang="0">
                  <a:pos x="T2" y="T3"/>
                </a:cxn>
                <a:cxn ang="0">
                  <a:pos x="T4" y="T5"/>
                </a:cxn>
              </a:cxnLst>
              <a:rect l="0" t="0" r="r" b="b"/>
              <a:pathLst>
                <a:path w="60" h="39">
                  <a:moveTo>
                    <a:pt x="30" y="0"/>
                  </a:moveTo>
                  <a:cubicBezTo>
                    <a:pt x="60" y="0"/>
                    <a:pt x="48" y="39"/>
                    <a:pt x="30" y="39"/>
                  </a:cubicBezTo>
                  <a:cubicBezTo>
                    <a:pt x="12" y="39"/>
                    <a:pt x="0" y="0"/>
                    <a:pt x="30"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5" name="Freeform 73"/>
            <p:cNvSpPr>
              <a:spLocks/>
            </p:cNvSpPr>
            <p:nvPr/>
          </p:nvSpPr>
          <p:spPr bwMode="auto">
            <a:xfrm>
              <a:off x="3619498" y="1055688"/>
              <a:ext cx="174625" cy="136525"/>
            </a:xfrm>
            <a:custGeom>
              <a:avLst/>
              <a:gdLst>
                <a:gd name="T0" fmla="*/ 21 w 42"/>
                <a:gd name="T1" fmla="*/ 12 h 33"/>
                <a:gd name="T2" fmla="*/ 37 w 42"/>
                <a:gd name="T3" fmla="*/ 24 h 33"/>
                <a:gd name="T4" fmla="*/ 40 w 42"/>
                <a:gd name="T5" fmla="*/ 25 h 33"/>
                <a:gd name="T6" fmla="*/ 21 w 42"/>
                <a:gd name="T7" fmla="*/ 0 h 33"/>
                <a:gd name="T8" fmla="*/ 2 w 42"/>
                <a:gd name="T9" fmla="*/ 24 h 33"/>
                <a:gd name="T10" fmla="*/ 5 w 42"/>
                <a:gd name="T11" fmla="*/ 24 h 33"/>
                <a:gd name="T12" fmla="*/ 21 w 42"/>
                <a:gd name="T13" fmla="*/ 12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21" y="12"/>
                  </a:moveTo>
                  <a:cubicBezTo>
                    <a:pt x="31" y="12"/>
                    <a:pt x="36" y="18"/>
                    <a:pt x="37" y="24"/>
                  </a:cubicBezTo>
                  <a:cubicBezTo>
                    <a:pt x="39" y="30"/>
                    <a:pt x="38" y="30"/>
                    <a:pt x="40" y="25"/>
                  </a:cubicBezTo>
                  <a:cubicBezTo>
                    <a:pt x="42" y="20"/>
                    <a:pt x="37" y="0"/>
                    <a:pt x="21" y="0"/>
                  </a:cubicBezTo>
                  <a:cubicBezTo>
                    <a:pt x="6" y="0"/>
                    <a:pt x="0" y="16"/>
                    <a:pt x="2" y="24"/>
                  </a:cubicBezTo>
                  <a:cubicBezTo>
                    <a:pt x="4" y="33"/>
                    <a:pt x="4" y="31"/>
                    <a:pt x="5" y="24"/>
                  </a:cubicBezTo>
                  <a:cubicBezTo>
                    <a:pt x="7" y="18"/>
                    <a:pt x="10" y="13"/>
                    <a:pt x="21" y="12"/>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6" name="Freeform 74"/>
            <p:cNvSpPr>
              <a:spLocks/>
            </p:cNvSpPr>
            <p:nvPr/>
          </p:nvSpPr>
          <p:spPr bwMode="auto">
            <a:xfrm>
              <a:off x="3622673" y="1055688"/>
              <a:ext cx="166688" cy="136525"/>
            </a:xfrm>
            <a:custGeom>
              <a:avLst/>
              <a:gdLst>
                <a:gd name="T0" fmla="*/ 20 w 40"/>
                <a:gd name="T1" fmla="*/ 12 h 33"/>
                <a:gd name="T2" fmla="*/ 6 w 40"/>
                <a:gd name="T3" fmla="*/ 30 h 33"/>
                <a:gd name="T4" fmla="*/ 4 w 40"/>
                <a:gd name="T5" fmla="*/ 30 h 33"/>
                <a:gd name="T6" fmla="*/ 0 w 40"/>
                <a:gd name="T7" fmla="*/ 24 h 33"/>
                <a:gd name="T8" fmla="*/ 9 w 40"/>
                <a:gd name="T9" fmla="*/ 7 h 33"/>
                <a:gd name="T10" fmla="*/ 10 w 40"/>
                <a:gd name="T11" fmla="*/ 12 h 33"/>
                <a:gd name="T12" fmla="*/ 15 w 40"/>
                <a:gd name="T13" fmla="*/ 3 h 33"/>
                <a:gd name="T14" fmla="*/ 14 w 40"/>
                <a:gd name="T15" fmla="*/ 10 h 33"/>
                <a:gd name="T16" fmla="*/ 22 w 40"/>
                <a:gd name="T17" fmla="*/ 0 h 33"/>
                <a:gd name="T18" fmla="*/ 27 w 40"/>
                <a:gd name="T19" fmla="*/ 10 h 33"/>
                <a:gd name="T20" fmla="*/ 24 w 40"/>
                <a:gd name="T21" fmla="*/ 3 h 33"/>
                <a:gd name="T22" fmla="*/ 32 w 40"/>
                <a:gd name="T23" fmla="*/ 12 h 33"/>
                <a:gd name="T24" fmla="*/ 32 w 40"/>
                <a:gd name="T25" fmla="*/ 7 h 33"/>
                <a:gd name="T26" fmla="*/ 40 w 40"/>
                <a:gd name="T27" fmla="*/ 23 h 33"/>
                <a:gd name="T28" fmla="*/ 36 w 40"/>
                <a:gd name="T29" fmla="*/ 30 h 33"/>
                <a:gd name="T30" fmla="*/ 34 w 40"/>
                <a:gd name="T31" fmla="*/ 30 h 33"/>
                <a:gd name="T32" fmla="*/ 20 w 40"/>
                <a:gd name="T33"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3">
                  <a:moveTo>
                    <a:pt x="20" y="12"/>
                  </a:moveTo>
                  <a:cubicBezTo>
                    <a:pt x="8" y="12"/>
                    <a:pt x="4" y="21"/>
                    <a:pt x="6" y="30"/>
                  </a:cubicBezTo>
                  <a:cubicBezTo>
                    <a:pt x="6" y="33"/>
                    <a:pt x="4" y="32"/>
                    <a:pt x="4" y="30"/>
                  </a:cubicBezTo>
                  <a:cubicBezTo>
                    <a:pt x="4" y="28"/>
                    <a:pt x="3" y="24"/>
                    <a:pt x="0" y="24"/>
                  </a:cubicBezTo>
                  <a:cubicBezTo>
                    <a:pt x="0" y="19"/>
                    <a:pt x="5" y="11"/>
                    <a:pt x="9" y="7"/>
                  </a:cubicBezTo>
                  <a:cubicBezTo>
                    <a:pt x="8" y="9"/>
                    <a:pt x="8" y="11"/>
                    <a:pt x="10" y="12"/>
                  </a:cubicBezTo>
                  <a:cubicBezTo>
                    <a:pt x="10" y="9"/>
                    <a:pt x="10" y="5"/>
                    <a:pt x="15" y="3"/>
                  </a:cubicBezTo>
                  <a:cubicBezTo>
                    <a:pt x="14" y="5"/>
                    <a:pt x="13" y="7"/>
                    <a:pt x="14" y="10"/>
                  </a:cubicBezTo>
                  <a:cubicBezTo>
                    <a:pt x="18" y="7"/>
                    <a:pt x="16" y="1"/>
                    <a:pt x="22" y="0"/>
                  </a:cubicBezTo>
                  <a:cubicBezTo>
                    <a:pt x="19" y="6"/>
                    <a:pt x="24" y="10"/>
                    <a:pt x="27" y="10"/>
                  </a:cubicBezTo>
                  <a:cubicBezTo>
                    <a:pt x="29" y="7"/>
                    <a:pt x="26" y="5"/>
                    <a:pt x="24" y="3"/>
                  </a:cubicBezTo>
                  <a:cubicBezTo>
                    <a:pt x="28" y="3"/>
                    <a:pt x="32" y="9"/>
                    <a:pt x="32" y="12"/>
                  </a:cubicBezTo>
                  <a:cubicBezTo>
                    <a:pt x="34" y="10"/>
                    <a:pt x="33" y="9"/>
                    <a:pt x="32" y="7"/>
                  </a:cubicBezTo>
                  <a:cubicBezTo>
                    <a:pt x="37" y="10"/>
                    <a:pt x="40" y="18"/>
                    <a:pt x="40" y="23"/>
                  </a:cubicBezTo>
                  <a:cubicBezTo>
                    <a:pt x="39" y="22"/>
                    <a:pt x="37" y="22"/>
                    <a:pt x="36" y="30"/>
                  </a:cubicBezTo>
                  <a:cubicBezTo>
                    <a:pt x="35" y="33"/>
                    <a:pt x="34" y="32"/>
                    <a:pt x="34" y="30"/>
                  </a:cubicBezTo>
                  <a:cubicBezTo>
                    <a:pt x="37" y="18"/>
                    <a:pt x="30" y="12"/>
                    <a:pt x="20" y="12"/>
                  </a:cubicBezTo>
                  <a:close/>
                </a:path>
              </a:pathLst>
            </a:custGeom>
            <a:solidFill>
              <a:srgbClr val="C48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7" name="Freeform 75"/>
            <p:cNvSpPr>
              <a:spLocks/>
            </p:cNvSpPr>
            <p:nvPr/>
          </p:nvSpPr>
          <p:spPr bwMode="auto">
            <a:xfrm>
              <a:off x="3773481" y="1143000"/>
              <a:ext cx="20638" cy="41275"/>
            </a:xfrm>
            <a:custGeom>
              <a:avLst/>
              <a:gdLst>
                <a:gd name="T0" fmla="*/ 3 w 5"/>
                <a:gd name="T1" fmla="*/ 0 h 10"/>
                <a:gd name="T2" fmla="*/ 4 w 5"/>
                <a:gd name="T3" fmla="*/ 5 h 10"/>
                <a:gd name="T4" fmla="*/ 1 w 5"/>
                <a:gd name="T5" fmla="*/ 9 h 10"/>
                <a:gd name="T6" fmla="*/ 0 w 5"/>
                <a:gd name="T7" fmla="*/ 4 h 10"/>
                <a:gd name="T8" fmla="*/ 3 w 5"/>
                <a:gd name="T9" fmla="*/ 0 h 10"/>
              </a:gdLst>
              <a:ahLst/>
              <a:cxnLst>
                <a:cxn ang="0">
                  <a:pos x="T0" y="T1"/>
                </a:cxn>
                <a:cxn ang="0">
                  <a:pos x="T2" y="T3"/>
                </a:cxn>
                <a:cxn ang="0">
                  <a:pos x="T4" y="T5"/>
                </a:cxn>
                <a:cxn ang="0">
                  <a:pos x="T6" y="T7"/>
                </a:cxn>
                <a:cxn ang="0">
                  <a:pos x="T8" y="T9"/>
                </a:cxn>
              </a:cxnLst>
              <a:rect l="0" t="0" r="r" b="b"/>
              <a:pathLst>
                <a:path w="5" h="10">
                  <a:moveTo>
                    <a:pt x="3" y="0"/>
                  </a:moveTo>
                  <a:cubicBezTo>
                    <a:pt x="4" y="1"/>
                    <a:pt x="5" y="3"/>
                    <a:pt x="4" y="5"/>
                  </a:cubicBezTo>
                  <a:cubicBezTo>
                    <a:pt x="4" y="8"/>
                    <a:pt x="2" y="10"/>
                    <a:pt x="1" y="9"/>
                  </a:cubicBezTo>
                  <a:cubicBezTo>
                    <a:pt x="0" y="9"/>
                    <a:pt x="0" y="7"/>
                    <a:pt x="0" y="4"/>
                  </a:cubicBezTo>
                  <a:cubicBezTo>
                    <a:pt x="1" y="2"/>
                    <a:pt x="2" y="0"/>
                    <a:pt x="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8" name="Freeform 76"/>
            <p:cNvSpPr>
              <a:spLocks/>
            </p:cNvSpPr>
            <p:nvPr/>
          </p:nvSpPr>
          <p:spPr bwMode="auto">
            <a:xfrm>
              <a:off x="3619496" y="1143000"/>
              <a:ext cx="20638" cy="41275"/>
            </a:xfrm>
            <a:custGeom>
              <a:avLst/>
              <a:gdLst>
                <a:gd name="T0" fmla="*/ 2 w 5"/>
                <a:gd name="T1" fmla="*/ 0 h 10"/>
                <a:gd name="T2" fmla="*/ 1 w 5"/>
                <a:gd name="T3" fmla="*/ 5 h 10"/>
                <a:gd name="T4" fmla="*/ 4 w 5"/>
                <a:gd name="T5" fmla="*/ 9 h 10"/>
                <a:gd name="T6" fmla="*/ 5 w 5"/>
                <a:gd name="T7" fmla="*/ 4 h 10"/>
                <a:gd name="T8" fmla="*/ 2 w 5"/>
                <a:gd name="T9" fmla="*/ 0 h 10"/>
              </a:gdLst>
              <a:ahLst/>
              <a:cxnLst>
                <a:cxn ang="0">
                  <a:pos x="T0" y="T1"/>
                </a:cxn>
                <a:cxn ang="0">
                  <a:pos x="T2" y="T3"/>
                </a:cxn>
                <a:cxn ang="0">
                  <a:pos x="T4" y="T5"/>
                </a:cxn>
                <a:cxn ang="0">
                  <a:pos x="T6" y="T7"/>
                </a:cxn>
                <a:cxn ang="0">
                  <a:pos x="T8" y="T9"/>
                </a:cxn>
              </a:cxnLst>
              <a:rect l="0" t="0" r="r" b="b"/>
              <a:pathLst>
                <a:path w="5" h="10">
                  <a:moveTo>
                    <a:pt x="2" y="0"/>
                  </a:moveTo>
                  <a:cubicBezTo>
                    <a:pt x="1" y="1"/>
                    <a:pt x="0" y="3"/>
                    <a:pt x="1" y="5"/>
                  </a:cubicBezTo>
                  <a:cubicBezTo>
                    <a:pt x="1" y="8"/>
                    <a:pt x="3" y="10"/>
                    <a:pt x="4" y="9"/>
                  </a:cubicBezTo>
                  <a:cubicBezTo>
                    <a:pt x="5" y="9"/>
                    <a:pt x="5" y="7"/>
                    <a:pt x="5" y="4"/>
                  </a:cubicBezTo>
                  <a:cubicBezTo>
                    <a:pt x="4" y="2"/>
                    <a:pt x="3" y="0"/>
                    <a:pt x="2"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9" name="Freeform 77"/>
            <p:cNvSpPr>
              <a:spLocks noEditPoints="1"/>
            </p:cNvSpPr>
            <p:nvPr/>
          </p:nvSpPr>
          <p:spPr bwMode="auto">
            <a:xfrm>
              <a:off x="3648071" y="1146175"/>
              <a:ext cx="117475" cy="42863"/>
            </a:xfrm>
            <a:custGeom>
              <a:avLst/>
              <a:gdLst>
                <a:gd name="T0" fmla="*/ 14 w 28"/>
                <a:gd name="T1" fmla="*/ 4 h 10"/>
                <a:gd name="T2" fmla="*/ 15 w 28"/>
                <a:gd name="T3" fmla="*/ 4 h 10"/>
                <a:gd name="T4" fmla="*/ 16 w 28"/>
                <a:gd name="T5" fmla="*/ 6 h 10"/>
                <a:gd name="T6" fmla="*/ 22 w 28"/>
                <a:gd name="T7" fmla="*/ 10 h 10"/>
                <a:gd name="T8" fmla="*/ 27 w 28"/>
                <a:gd name="T9" fmla="*/ 6 h 10"/>
                <a:gd name="T10" fmla="*/ 25 w 28"/>
                <a:gd name="T11" fmla="*/ 0 h 10"/>
                <a:gd name="T12" fmla="*/ 22 w 28"/>
                <a:gd name="T13" fmla="*/ 0 h 10"/>
                <a:gd name="T14" fmla="*/ 22 w 28"/>
                <a:gd name="T15" fmla="*/ 0 h 10"/>
                <a:gd name="T16" fmla="*/ 14 w 28"/>
                <a:gd name="T17" fmla="*/ 0 h 10"/>
                <a:gd name="T18" fmla="*/ 14 w 28"/>
                <a:gd name="T19" fmla="*/ 0 h 10"/>
                <a:gd name="T20" fmla="*/ 14 w 28"/>
                <a:gd name="T21" fmla="*/ 0 h 10"/>
                <a:gd name="T22" fmla="*/ 14 w 28"/>
                <a:gd name="T23" fmla="*/ 0 h 10"/>
                <a:gd name="T24" fmla="*/ 18 w 28"/>
                <a:gd name="T25" fmla="*/ 0 h 10"/>
                <a:gd name="T26" fmla="*/ 17 w 28"/>
                <a:gd name="T27" fmla="*/ 1 h 10"/>
                <a:gd name="T28" fmla="*/ 15 w 28"/>
                <a:gd name="T29" fmla="*/ 3 h 10"/>
                <a:gd name="T30" fmla="*/ 14 w 28"/>
                <a:gd name="T31" fmla="*/ 3 h 10"/>
                <a:gd name="T32" fmla="*/ 14 w 28"/>
                <a:gd name="T33" fmla="*/ 4 h 10"/>
                <a:gd name="T34" fmla="*/ 3 w 28"/>
                <a:gd name="T35" fmla="*/ 0 h 10"/>
                <a:gd name="T36" fmla="*/ 1 w 28"/>
                <a:gd name="T37" fmla="*/ 6 h 10"/>
                <a:gd name="T38" fmla="*/ 6 w 28"/>
                <a:gd name="T39" fmla="*/ 10 h 10"/>
                <a:gd name="T40" fmla="*/ 12 w 28"/>
                <a:gd name="T41" fmla="*/ 6 h 10"/>
                <a:gd name="T42" fmla="*/ 13 w 28"/>
                <a:gd name="T43" fmla="*/ 4 h 10"/>
                <a:gd name="T44" fmla="*/ 14 w 28"/>
                <a:gd name="T45" fmla="*/ 4 h 10"/>
                <a:gd name="T46" fmla="*/ 14 w 28"/>
                <a:gd name="T47" fmla="*/ 3 h 10"/>
                <a:gd name="T48" fmla="*/ 13 w 28"/>
                <a:gd name="T49" fmla="*/ 3 h 10"/>
                <a:gd name="T50" fmla="*/ 11 w 28"/>
                <a:gd name="T51" fmla="*/ 1 h 10"/>
                <a:gd name="T52" fmla="*/ 10 w 28"/>
                <a:gd name="T53" fmla="*/ 0 h 10"/>
                <a:gd name="T54" fmla="*/ 14 w 28"/>
                <a:gd name="T55" fmla="*/ 0 h 10"/>
                <a:gd name="T56" fmla="*/ 14 w 28"/>
                <a:gd name="T57" fmla="*/ 0 h 10"/>
                <a:gd name="T58" fmla="*/ 14 w 28"/>
                <a:gd name="T59" fmla="*/ 0 h 10"/>
                <a:gd name="T60" fmla="*/ 14 w 28"/>
                <a:gd name="T61" fmla="*/ 0 h 10"/>
                <a:gd name="T62" fmla="*/ 6 w 28"/>
                <a:gd name="T63" fmla="*/ 0 h 10"/>
                <a:gd name="T64" fmla="*/ 6 w 28"/>
                <a:gd name="T65" fmla="*/ 0 h 10"/>
                <a:gd name="T66" fmla="*/ 3 w 28"/>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10">
                  <a:moveTo>
                    <a:pt x="14" y="4"/>
                  </a:moveTo>
                  <a:cubicBezTo>
                    <a:pt x="15" y="4"/>
                    <a:pt x="15" y="4"/>
                    <a:pt x="15" y="4"/>
                  </a:cubicBezTo>
                  <a:cubicBezTo>
                    <a:pt x="15" y="4"/>
                    <a:pt x="15" y="5"/>
                    <a:pt x="16" y="6"/>
                  </a:cubicBezTo>
                  <a:cubicBezTo>
                    <a:pt x="17" y="8"/>
                    <a:pt x="20" y="10"/>
                    <a:pt x="22" y="10"/>
                  </a:cubicBezTo>
                  <a:cubicBezTo>
                    <a:pt x="25" y="10"/>
                    <a:pt x="27" y="9"/>
                    <a:pt x="27" y="6"/>
                  </a:cubicBezTo>
                  <a:cubicBezTo>
                    <a:pt x="28" y="2"/>
                    <a:pt x="26" y="1"/>
                    <a:pt x="25" y="0"/>
                  </a:cubicBezTo>
                  <a:cubicBezTo>
                    <a:pt x="24" y="0"/>
                    <a:pt x="23" y="0"/>
                    <a:pt x="22" y="0"/>
                  </a:cubicBezTo>
                  <a:cubicBezTo>
                    <a:pt x="22" y="0"/>
                    <a:pt x="22" y="0"/>
                    <a:pt x="22" y="0"/>
                  </a:cubicBezTo>
                  <a:cubicBezTo>
                    <a:pt x="14" y="0"/>
                    <a:pt x="14" y="0"/>
                    <a:pt x="14" y="0"/>
                  </a:cubicBezTo>
                  <a:cubicBezTo>
                    <a:pt x="14" y="0"/>
                    <a:pt x="14" y="0"/>
                    <a:pt x="14" y="0"/>
                  </a:cubicBezTo>
                  <a:cubicBezTo>
                    <a:pt x="14" y="0"/>
                    <a:pt x="14" y="0"/>
                    <a:pt x="14" y="0"/>
                  </a:cubicBezTo>
                  <a:cubicBezTo>
                    <a:pt x="14" y="0"/>
                    <a:pt x="14" y="0"/>
                    <a:pt x="14" y="0"/>
                  </a:cubicBezTo>
                  <a:cubicBezTo>
                    <a:pt x="18" y="0"/>
                    <a:pt x="18" y="0"/>
                    <a:pt x="18" y="0"/>
                  </a:cubicBezTo>
                  <a:cubicBezTo>
                    <a:pt x="18" y="0"/>
                    <a:pt x="17" y="1"/>
                    <a:pt x="17" y="1"/>
                  </a:cubicBezTo>
                  <a:cubicBezTo>
                    <a:pt x="16" y="1"/>
                    <a:pt x="15" y="2"/>
                    <a:pt x="15" y="3"/>
                  </a:cubicBezTo>
                  <a:cubicBezTo>
                    <a:pt x="14" y="3"/>
                    <a:pt x="14" y="3"/>
                    <a:pt x="14" y="3"/>
                  </a:cubicBezTo>
                  <a:lnTo>
                    <a:pt x="14" y="4"/>
                  </a:lnTo>
                  <a:close/>
                  <a:moveTo>
                    <a:pt x="3" y="0"/>
                  </a:moveTo>
                  <a:cubicBezTo>
                    <a:pt x="2" y="1"/>
                    <a:pt x="0" y="2"/>
                    <a:pt x="1" y="6"/>
                  </a:cubicBezTo>
                  <a:cubicBezTo>
                    <a:pt x="1" y="9"/>
                    <a:pt x="3" y="10"/>
                    <a:pt x="6" y="10"/>
                  </a:cubicBezTo>
                  <a:cubicBezTo>
                    <a:pt x="8" y="10"/>
                    <a:pt x="11" y="8"/>
                    <a:pt x="12" y="6"/>
                  </a:cubicBezTo>
                  <a:cubicBezTo>
                    <a:pt x="13" y="5"/>
                    <a:pt x="13" y="4"/>
                    <a:pt x="13" y="4"/>
                  </a:cubicBezTo>
                  <a:cubicBezTo>
                    <a:pt x="14" y="4"/>
                    <a:pt x="14" y="4"/>
                    <a:pt x="14" y="4"/>
                  </a:cubicBezTo>
                  <a:cubicBezTo>
                    <a:pt x="14" y="3"/>
                    <a:pt x="14" y="3"/>
                    <a:pt x="14" y="3"/>
                  </a:cubicBezTo>
                  <a:cubicBezTo>
                    <a:pt x="13" y="3"/>
                    <a:pt x="13" y="3"/>
                    <a:pt x="13" y="3"/>
                  </a:cubicBezTo>
                  <a:cubicBezTo>
                    <a:pt x="13" y="2"/>
                    <a:pt x="12" y="1"/>
                    <a:pt x="11" y="1"/>
                  </a:cubicBezTo>
                  <a:cubicBezTo>
                    <a:pt x="11" y="1"/>
                    <a:pt x="10" y="0"/>
                    <a:pt x="10" y="0"/>
                  </a:cubicBezTo>
                  <a:cubicBezTo>
                    <a:pt x="14" y="0"/>
                    <a:pt x="14" y="0"/>
                    <a:pt x="14" y="0"/>
                  </a:cubicBezTo>
                  <a:cubicBezTo>
                    <a:pt x="14" y="0"/>
                    <a:pt x="14" y="0"/>
                    <a:pt x="14" y="0"/>
                  </a:cubicBezTo>
                  <a:cubicBezTo>
                    <a:pt x="14" y="0"/>
                    <a:pt x="14" y="0"/>
                    <a:pt x="14" y="0"/>
                  </a:cubicBezTo>
                  <a:cubicBezTo>
                    <a:pt x="14" y="0"/>
                    <a:pt x="14" y="0"/>
                    <a:pt x="14" y="0"/>
                  </a:cubicBezTo>
                  <a:cubicBezTo>
                    <a:pt x="6" y="0"/>
                    <a:pt x="6" y="0"/>
                    <a:pt x="6" y="0"/>
                  </a:cubicBezTo>
                  <a:cubicBezTo>
                    <a:pt x="6" y="0"/>
                    <a:pt x="6" y="0"/>
                    <a:pt x="6" y="0"/>
                  </a:cubicBezTo>
                  <a:cubicBezTo>
                    <a:pt x="5" y="0"/>
                    <a:pt x="4" y="0"/>
                    <a:pt x="3" y="0"/>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0" name="Freeform 78"/>
            <p:cNvSpPr>
              <a:spLocks/>
            </p:cNvSpPr>
            <p:nvPr/>
          </p:nvSpPr>
          <p:spPr bwMode="auto">
            <a:xfrm>
              <a:off x="3652833" y="1146175"/>
              <a:ext cx="49213" cy="42863"/>
            </a:xfrm>
            <a:custGeom>
              <a:avLst/>
              <a:gdLst>
                <a:gd name="T0" fmla="*/ 2 w 12"/>
                <a:gd name="T1" fmla="*/ 1 h 10"/>
                <a:gd name="T2" fmla="*/ 1 w 12"/>
                <a:gd name="T3" fmla="*/ 2 h 10"/>
                <a:gd name="T4" fmla="*/ 0 w 12"/>
                <a:gd name="T5" fmla="*/ 5 h 10"/>
                <a:gd name="T6" fmla="*/ 3 w 12"/>
                <a:gd name="T7" fmla="*/ 9 h 10"/>
                <a:gd name="T8" fmla="*/ 5 w 12"/>
                <a:gd name="T9" fmla="*/ 10 h 10"/>
                <a:gd name="T10" fmla="*/ 11 w 12"/>
                <a:gd name="T11" fmla="*/ 6 h 10"/>
                <a:gd name="T12" fmla="*/ 11 w 12"/>
                <a:gd name="T13" fmla="*/ 2 h 10"/>
                <a:gd name="T14" fmla="*/ 10 w 12"/>
                <a:gd name="T15" fmla="*/ 1 h 10"/>
                <a:gd name="T16" fmla="*/ 6 w 12"/>
                <a:gd name="T17" fmla="*/ 0 h 10"/>
                <a:gd name="T18" fmla="*/ 2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2" y="1"/>
                  </a:moveTo>
                  <a:cubicBezTo>
                    <a:pt x="1" y="1"/>
                    <a:pt x="1" y="2"/>
                    <a:pt x="1" y="2"/>
                  </a:cubicBezTo>
                  <a:cubicBezTo>
                    <a:pt x="0" y="3"/>
                    <a:pt x="0" y="4"/>
                    <a:pt x="0" y="5"/>
                  </a:cubicBezTo>
                  <a:cubicBezTo>
                    <a:pt x="1" y="7"/>
                    <a:pt x="1" y="9"/>
                    <a:pt x="3" y="9"/>
                  </a:cubicBezTo>
                  <a:cubicBezTo>
                    <a:pt x="3" y="10"/>
                    <a:pt x="4" y="10"/>
                    <a:pt x="5" y="10"/>
                  </a:cubicBezTo>
                  <a:cubicBezTo>
                    <a:pt x="7" y="9"/>
                    <a:pt x="10" y="8"/>
                    <a:pt x="11" y="6"/>
                  </a:cubicBezTo>
                  <a:cubicBezTo>
                    <a:pt x="12" y="5"/>
                    <a:pt x="12" y="3"/>
                    <a:pt x="11" y="2"/>
                  </a:cubicBezTo>
                  <a:cubicBezTo>
                    <a:pt x="10" y="2"/>
                    <a:pt x="10" y="1"/>
                    <a:pt x="10" y="1"/>
                  </a:cubicBezTo>
                  <a:cubicBezTo>
                    <a:pt x="9" y="1"/>
                    <a:pt x="7" y="0"/>
                    <a:pt x="6" y="0"/>
                  </a:cubicBezTo>
                  <a:cubicBezTo>
                    <a:pt x="5" y="0"/>
                    <a:pt x="3" y="0"/>
                    <a:pt x="2" y="1"/>
                  </a:cubicBezTo>
                  <a:close/>
                </a:path>
              </a:pathLst>
            </a:custGeom>
            <a:solidFill>
              <a:srgbClr val="FFAE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1" name="Freeform 79"/>
            <p:cNvSpPr>
              <a:spLocks/>
            </p:cNvSpPr>
            <p:nvPr/>
          </p:nvSpPr>
          <p:spPr bwMode="auto">
            <a:xfrm>
              <a:off x="3709983" y="1146175"/>
              <a:ext cx="50800" cy="42863"/>
            </a:xfrm>
            <a:custGeom>
              <a:avLst/>
              <a:gdLst>
                <a:gd name="T0" fmla="*/ 10 w 12"/>
                <a:gd name="T1" fmla="*/ 1 h 10"/>
                <a:gd name="T2" fmla="*/ 11 w 12"/>
                <a:gd name="T3" fmla="*/ 2 h 10"/>
                <a:gd name="T4" fmla="*/ 12 w 12"/>
                <a:gd name="T5" fmla="*/ 5 h 10"/>
                <a:gd name="T6" fmla="*/ 9 w 12"/>
                <a:gd name="T7" fmla="*/ 9 h 10"/>
                <a:gd name="T8" fmla="*/ 7 w 12"/>
                <a:gd name="T9" fmla="*/ 10 h 10"/>
                <a:gd name="T10" fmla="*/ 1 w 12"/>
                <a:gd name="T11" fmla="*/ 6 h 10"/>
                <a:gd name="T12" fmla="*/ 1 w 12"/>
                <a:gd name="T13" fmla="*/ 2 h 10"/>
                <a:gd name="T14" fmla="*/ 2 w 12"/>
                <a:gd name="T15" fmla="*/ 1 h 10"/>
                <a:gd name="T16" fmla="*/ 6 w 12"/>
                <a:gd name="T17" fmla="*/ 0 h 10"/>
                <a:gd name="T18" fmla="*/ 10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10" y="1"/>
                  </a:moveTo>
                  <a:cubicBezTo>
                    <a:pt x="11" y="1"/>
                    <a:pt x="11" y="2"/>
                    <a:pt x="11" y="2"/>
                  </a:cubicBezTo>
                  <a:cubicBezTo>
                    <a:pt x="12" y="3"/>
                    <a:pt x="12" y="4"/>
                    <a:pt x="12" y="5"/>
                  </a:cubicBezTo>
                  <a:cubicBezTo>
                    <a:pt x="11" y="7"/>
                    <a:pt x="11" y="9"/>
                    <a:pt x="9" y="9"/>
                  </a:cubicBezTo>
                  <a:cubicBezTo>
                    <a:pt x="9" y="10"/>
                    <a:pt x="8" y="10"/>
                    <a:pt x="7" y="10"/>
                  </a:cubicBezTo>
                  <a:cubicBezTo>
                    <a:pt x="5" y="9"/>
                    <a:pt x="2" y="8"/>
                    <a:pt x="1" y="6"/>
                  </a:cubicBezTo>
                  <a:cubicBezTo>
                    <a:pt x="1" y="5"/>
                    <a:pt x="0" y="3"/>
                    <a:pt x="1" y="2"/>
                  </a:cubicBezTo>
                  <a:cubicBezTo>
                    <a:pt x="2" y="2"/>
                    <a:pt x="2" y="1"/>
                    <a:pt x="2" y="1"/>
                  </a:cubicBezTo>
                  <a:cubicBezTo>
                    <a:pt x="3" y="1"/>
                    <a:pt x="5" y="0"/>
                    <a:pt x="6" y="0"/>
                  </a:cubicBezTo>
                  <a:cubicBezTo>
                    <a:pt x="7" y="0"/>
                    <a:pt x="9" y="0"/>
                    <a:pt x="10" y="1"/>
                  </a:cubicBezTo>
                  <a:close/>
                </a:path>
              </a:pathLst>
            </a:custGeom>
            <a:solidFill>
              <a:srgbClr val="FFAE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2" name="Freeform 80"/>
            <p:cNvSpPr>
              <a:spLocks/>
            </p:cNvSpPr>
            <p:nvPr/>
          </p:nvSpPr>
          <p:spPr bwMode="auto">
            <a:xfrm>
              <a:off x="3627428" y="1235075"/>
              <a:ext cx="79375" cy="158750"/>
            </a:xfrm>
            <a:custGeom>
              <a:avLst/>
              <a:gdLst>
                <a:gd name="T0" fmla="*/ 19 w 19"/>
                <a:gd name="T1" fmla="*/ 38 h 38"/>
                <a:gd name="T2" fmla="*/ 12 w 19"/>
                <a:gd name="T3" fmla="*/ 2 h 38"/>
                <a:gd name="T4" fmla="*/ 10 w 19"/>
                <a:gd name="T5" fmla="*/ 0 h 38"/>
                <a:gd name="T6" fmla="*/ 0 w 19"/>
                <a:gd name="T7" fmla="*/ 12 h 38"/>
                <a:gd name="T8" fmla="*/ 19 w 19"/>
                <a:gd name="T9" fmla="*/ 38 h 38"/>
              </a:gdLst>
              <a:ahLst/>
              <a:cxnLst>
                <a:cxn ang="0">
                  <a:pos x="T0" y="T1"/>
                </a:cxn>
                <a:cxn ang="0">
                  <a:pos x="T2" y="T3"/>
                </a:cxn>
                <a:cxn ang="0">
                  <a:pos x="T4" y="T5"/>
                </a:cxn>
                <a:cxn ang="0">
                  <a:pos x="T6" y="T7"/>
                </a:cxn>
                <a:cxn ang="0">
                  <a:pos x="T8" y="T9"/>
                </a:cxn>
              </a:cxnLst>
              <a:rect l="0" t="0" r="r" b="b"/>
              <a:pathLst>
                <a:path w="19" h="38">
                  <a:moveTo>
                    <a:pt x="19" y="38"/>
                  </a:moveTo>
                  <a:cubicBezTo>
                    <a:pt x="19" y="27"/>
                    <a:pt x="11" y="14"/>
                    <a:pt x="12" y="2"/>
                  </a:cubicBezTo>
                  <a:cubicBezTo>
                    <a:pt x="11" y="2"/>
                    <a:pt x="10" y="1"/>
                    <a:pt x="10" y="0"/>
                  </a:cubicBezTo>
                  <a:cubicBezTo>
                    <a:pt x="5" y="3"/>
                    <a:pt x="1" y="9"/>
                    <a:pt x="0" y="12"/>
                  </a:cubicBezTo>
                  <a:cubicBezTo>
                    <a:pt x="14" y="12"/>
                    <a:pt x="15" y="29"/>
                    <a:pt x="19" y="38"/>
                  </a:cubicBezTo>
                  <a:close/>
                </a:path>
              </a:pathLst>
            </a:custGeom>
            <a:solidFill>
              <a:srgbClr val="70A7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3" name="Freeform 81"/>
            <p:cNvSpPr>
              <a:spLocks/>
            </p:cNvSpPr>
            <p:nvPr/>
          </p:nvSpPr>
          <p:spPr bwMode="auto">
            <a:xfrm>
              <a:off x="3706813" y="1235075"/>
              <a:ext cx="79375" cy="158750"/>
            </a:xfrm>
            <a:custGeom>
              <a:avLst/>
              <a:gdLst>
                <a:gd name="T0" fmla="*/ 0 w 19"/>
                <a:gd name="T1" fmla="*/ 38 h 38"/>
                <a:gd name="T2" fmla="*/ 7 w 19"/>
                <a:gd name="T3" fmla="*/ 2 h 38"/>
                <a:gd name="T4" fmla="*/ 9 w 19"/>
                <a:gd name="T5" fmla="*/ 0 h 38"/>
                <a:gd name="T6" fmla="*/ 19 w 19"/>
                <a:gd name="T7" fmla="*/ 12 h 38"/>
                <a:gd name="T8" fmla="*/ 0 w 19"/>
                <a:gd name="T9" fmla="*/ 38 h 38"/>
              </a:gdLst>
              <a:ahLst/>
              <a:cxnLst>
                <a:cxn ang="0">
                  <a:pos x="T0" y="T1"/>
                </a:cxn>
                <a:cxn ang="0">
                  <a:pos x="T2" y="T3"/>
                </a:cxn>
                <a:cxn ang="0">
                  <a:pos x="T4" y="T5"/>
                </a:cxn>
                <a:cxn ang="0">
                  <a:pos x="T6" y="T7"/>
                </a:cxn>
                <a:cxn ang="0">
                  <a:pos x="T8" y="T9"/>
                </a:cxn>
              </a:cxnLst>
              <a:rect l="0" t="0" r="r" b="b"/>
              <a:pathLst>
                <a:path w="19" h="38">
                  <a:moveTo>
                    <a:pt x="0" y="38"/>
                  </a:moveTo>
                  <a:cubicBezTo>
                    <a:pt x="0" y="22"/>
                    <a:pt x="7" y="24"/>
                    <a:pt x="7" y="2"/>
                  </a:cubicBezTo>
                  <a:cubicBezTo>
                    <a:pt x="8" y="2"/>
                    <a:pt x="9" y="1"/>
                    <a:pt x="9" y="0"/>
                  </a:cubicBezTo>
                  <a:cubicBezTo>
                    <a:pt x="14" y="3"/>
                    <a:pt x="18" y="9"/>
                    <a:pt x="19" y="12"/>
                  </a:cubicBezTo>
                  <a:cubicBezTo>
                    <a:pt x="5" y="12"/>
                    <a:pt x="4" y="29"/>
                    <a:pt x="0" y="38"/>
                  </a:cubicBezTo>
                  <a:close/>
                </a:path>
              </a:pathLst>
            </a:custGeom>
            <a:solidFill>
              <a:srgbClr val="70A7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204" name="Group 203"/>
          <p:cNvGrpSpPr/>
          <p:nvPr/>
        </p:nvGrpSpPr>
        <p:grpSpPr>
          <a:xfrm>
            <a:off x="14589302" y="4853765"/>
            <a:ext cx="1118440" cy="1115001"/>
            <a:chOff x="5954707" y="1360480"/>
            <a:chExt cx="476250" cy="474660"/>
          </a:xfrm>
        </p:grpSpPr>
        <p:sp>
          <p:nvSpPr>
            <p:cNvPr id="205" name="Oval 82"/>
            <p:cNvSpPr>
              <a:spLocks noChangeArrowheads="1"/>
            </p:cNvSpPr>
            <p:nvPr/>
          </p:nvSpPr>
          <p:spPr bwMode="auto">
            <a:xfrm>
              <a:off x="5954707" y="1360480"/>
              <a:ext cx="476250" cy="474660"/>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6" name="Oval 83"/>
            <p:cNvSpPr>
              <a:spLocks noChangeArrowheads="1"/>
            </p:cNvSpPr>
            <p:nvPr/>
          </p:nvSpPr>
          <p:spPr bwMode="auto">
            <a:xfrm>
              <a:off x="5984872" y="1389055"/>
              <a:ext cx="415925" cy="41751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7" name="Freeform 84"/>
            <p:cNvSpPr>
              <a:spLocks/>
            </p:cNvSpPr>
            <p:nvPr/>
          </p:nvSpPr>
          <p:spPr bwMode="auto">
            <a:xfrm>
              <a:off x="6080122" y="1484304"/>
              <a:ext cx="158750" cy="317498"/>
            </a:xfrm>
            <a:custGeom>
              <a:avLst/>
              <a:gdLst>
                <a:gd name="T0" fmla="*/ 9 w 38"/>
                <a:gd name="T1" fmla="*/ 4 h 76"/>
                <a:gd name="T2" fmla="*/ 8 w 38"/>
                <a:gd name="T3" fmla="*/ 58 h 76"/>
                <a:gd name="T4" fmla="*/ 37 w 38"/>
                <a:gd name="T5" fmla="*/ 66 h 76"/>
                <a:gd name="T6" fmla="*/ 9 w 38"/>
                <a:gd name="T7" fmla="*/ 4 h 76"/>
              </a:gdLst>
              <a:ahLst/>
              <a:cxnLst>
                <a:cxn ang="0">
                  <a:pos x="T0" y="T1"/>
                </a:cxn>
                <a:cxn ang="0">
                  <a:pos x="T2" y="T3"/>
                </a:cxn>
                <a:cxn ang="0">
                  <a:pos x="T4" y="T5"/>
                </a:cxn>
                <a:cxn ang="0">
                  <a:pos x="T6" y="T7"/>
                </a:cxn>
              </a:cxnLst>
              <a:rect l="0" t="0" r="r" b="b"/>
              <a:pathLst>
                <a:path w="38" h="76">
                  <a:moveTo>
                    <a:pt x="9" y="4"/>
                  </a:moveTo>
                  <a:cubicBezTo>
                    <a:pt x="6" y="9"/>
                    <a:pt x="0" y="40"/>
                    <a:pt x="8" y="58"/>
                  </a:cubicBezTo>
                  <a:cubicBezTo>
                    <a:pt x="16" y="76"/>
                    <a:pt x="37" y="76"/>
                    <a:pt x="37" y="66"/>
                  </a:cubicBezTo>
                  <a:cubicBezTo>
                    <a:pt x="38" y="56"/>
                    <a:pt x="14" y="0"/>
                    <a:pt x="9" y="4"/>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8" name="Freeform 85"/>
            <p:cNvSpPr>
              <a:spLocks/>
            </p:cNvSpPr>
            <p:nvPr/>
          </p:nvSpPr>
          <p:spPr bwMode="auto">
            <a:xfrm>
              <a:off x="6142034" y="1484304"/>
              <a:ext cx="155575" cy="317498"/>
            </a:xfrm>
            <a:custGeom>
              <a:avLst/>
              <a:gdLst>
                <a:gd name="T0" fmla="*/ 29 w 37"/>
                <a:gd name="T1" fmla="*/ 4 h 76"/>
                <a:gd name="T2" fmla="*/ 29 w 37"/>
                <a:gd name="T3" fmla="*/ 56 h 76"/>
                <a:gd name="T4" fmla="*/ 1 w 37"/>
                <a:gd name="T5" fmla="*/ 66 h 76"/>
                <a:gd name="T6" fmla="*/ 29 w 37"/>
                <a:gd name="T7" fmla="*/ 4 h 76"/>
              </a:gdLst>
              <a:ahLst/>
              <a:cxnLst>
                <a:cxn ang="0">
                  <a:pos x="T0" y="T1"/>
                </a:cxn>
                <a:cxn ang="0">
                  <a:pos x="T2" y="T3"/>
                </a:cxn>
                <a:cxn ang="0">
                  <a:pos x="T4" y="T5"/>
                </a:cxn>
                <a:cxn ang="0">
                  <a:pos x="T6" y="T7"/>
                </a:cxn>
              </a:cxnLst>
              <a:rect l="0" t="0" r="r" b="b"/>
              <a:pathLst>
                <a:path w="37" h="76">
                  <a:moveTo>
                    <a:pt x="29" y="4"/>
                  </a:moveTo>
                  <a:cubicBezTo>
                    <a:pt x="32" y="9"/>
                    <a:pt x="37" y="38"/>
                    <a:pt x="29" y="56"/>
                  </a:cubicBezTo>
                  <a:cubicBezTo>
                    <a:pt x="21" y="74"/>
                    <a:pt x="1" y="76"/>
                    <a:pt x="1" y="66"/>
                  </a:cubicBezTo>
                  <a:cubicBezTo>
                    <a:pt x="0" y="56"/>
                    <a:pt x="24" y="0"/>
                    <a:pt x="29" y="4"/>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9" name="Freeform 86"/>
            <p:cNvSpPr>
              <a:spLocks/>
            </p:cNvSpPr>
            <p:nvPr/>
          </p:nvSpPr>
          <p:spPr bwMode="auto">
            <a:xfrm>
              <a:off x="6072184" y="1663690"/>
              <a:ext cx="238125" cy="142874"/>
            </a:xfrm>
            <a:custGeom>
              <a:avLst/>
              <a:gdLst>
                <a:gd name="T0" fmla="*/ 10 w 57"/>
                <a:gd name="T1" fmla="*/ 7 h 34"/>
                <a:gd name="T2" fmla="*/ 0 w 57"/>
                <a:gd name="T3" fmla="*/ 25 h 34"/>
                <a:gd name="T4" fmla="*/ 29 w 57"/>
                <a:gd name="T5" fmla="*/ 34 h 34"/>
                <a:gd name="T6" fmla="*/ 57 w 57"/>
                <a:gd name="T7" fmla="*/ 25 h 34"/>
                <a:gd name="T8" fmla="*/ 48 w 57"/>
                <a:gd name="T9" fmla="*/ 7 h 34"/>
                <a:gd name="T10" fmla="*/ 29 w 57"/>
                <a:gd name="T11" fmla="*/ 0 h 34"/>
                <a:gd name="T12" fmla="*/ 10 w 57"/>
                <a:gd name="T13" fmla="*/ 7 h 34"/>
              </a:gdLst>
              <a:ahLst/>
              <a:cxnLst>
                <a:cxn ang="0">
                  <a:pos x="T0" y="T1"/>
                </a:cxn>
                <a:cxn ang="0">
                  <a:pos x="T2" y="T3"/>
                </a:cxn>
                <a:cxn ang="0">
                  <a:pos x="T4" y="T5"/>
                </a:cxn>
                <a:cxn ang="0">
                  <a:pos x="T6" y="T7"/>
                </a:cxn>
                <a:cxn ang="0">
                  <a:pos x="T8" y="T9"/>
                </a:cxn>
                <a:cxn ang="0">
                  <a:pos x="T10" y="T11"/>
                </a:cxn>
                <a:cxn ang="0">
                  <a:pos x="T12" y="T13"/>
                </a:cxn>
              </a:cxnLst>
              <a:rect l="0" t="0" r="r" b="b"/>
              <a:pathLst>
                <a:path w="57" h="34">
                  <a:moveTo>
                    <a:pt x="10" y="7"/>
                  </a:moveTo>
                  <a:cubicBezTo>
                    <a:pt x="5" y="10"/>
                    <a:pt x="3" y="17"/>
                    <a:pt x="0" y="25"/>
                  </a:cubicBezTo>
                  <a:cubicBezTo>
                    <a:pt x="8" y="31"/>
                    <a:pt x="18" y="34"/>
                    <a:pt x="29" y="34"/>
                  </a:cubicBezTo>
                  <a:cubicBezTo>
                    <a:pt x="39" y="34"/>
                    <a:pt x="49" y="31"/>
                    <a:pt x="57" y="25"/>
                  </a:cubicBezTo>
                  <a:cubicBezTo>
                    <a:pt x="55" y="17"/>
                    <a:pt x="53" y="10"/>
                    <a:pt x="48" y="7"/>
                  </a:cubicBezTo>
                  <a:cubicBezTo>
                    <a:pt x="39" y="2"/>
                    <a:pt x="34" y="0"/>
                    <a:pt x="29" y="0"/>
                  </a:cubicBezTo>
                  <a:cubicBezTo>
                    <a:pt x="24" y="0"/>
                    <a:pt x="19" y="2"/>
                    <a:pt x="10" y="7"/>
                  </a:cubicBez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0" name="Freeform 87"/>
            <p:cNvSpPr>
              <a:spLocks/>
            </p:cNvSpPr>
            <p:nvPr/>
          </p:nvSpPr>
          <p:spPr bwMode="auto">
            <a:xfrm>
              <a:off x="6164259" y="1589079"/>
              <a:ext cx="57150" cy="117474"/>
            </a:xfrm>
            <a:custGeom>
              <a:avLst/>
              <a:gdLst>
                <a:gd name="T0" fmla="*/ 0 w 14"/>
                <a:gd name="T1" fmla="*/ 0 h 28"/>
                <a:gd name="T2" fmla="*/ 14 w 14"/>
                <a:gd name="T3" fmla="*/ 0 h 28"/>
                <a:gd name="T4" fmla="*/ 14 w 14"/>
                <a:gd name="T5" fmla="*/ 20 h 28"/>
                <a:gd name="T6" fmla="*/ 0 w 14"/>
                <a:gd name="T7" fmla="*/ 20 h 28"/>
                <a:gd name="T8" fmla="*/ 0 w 14"/>
                <a:gd name="T9" fmla="*/ 0 h 28"/>
              </a:gdLst>
              <a:ahLst/>
              <a:cxnLst>
                <a:cxn ang="0">
                  <a:pos x="T0" y="T1"/>
                </a:cxn>
                <a:cxn ang="0">
                  <a:pos x="T2" y="T3"/>
                </a:cxn>
                <a:cxn ang="0">
                  <a:pos x="T4" y="T5"/>
                </a:cxn>
                <a:cxn ang="0">
                  <a:pos x="T6" y="T7"/>
                </a:cxn>
                <a:cxn ang="0">
                  <a:pos x="T8" y="T9"/>
                </a:cxn>
              </a:cxnLst>
              <a:rect l="0" t="0" r="r" b="b"/>
              <a:pathLst>
                <a:path w="14" h="28">
                  <a:moveTo>
                    <a:pt x="0" y="0"/>
                  </a:moveTo>
                  <a:cubicBezTo>
                    <a:pt x="14" y="0"/>
                    <a:pt x="14" y="0"/>
                    <a:pt x="14" y="0"/>
                  </a:cubicBezTo>
                  <a:cubicBezTo>
                    <a:pt x="14" y="20"/>
                    <a:pt x="14" y="20"/>
                    <a:pt x="14" y="20"/>
                  </a:cubicBezTo>
                  <a:cubicBezTo>
                    <a:pt x="14" y="27"/>
                    <a:pt x="0" y="28"/>
                    <a:pt x="0" y="20"/>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1" name="Freeform 88"/>
            <p:cNvSpPr>
              <a:spLocks/>
            </p:cNvSpPr>
            <p:nvPr/>
          </p:nvSpPr>
          <p:spPr bwMode="auto">
            <a:xfrm>
              <a:off x="6164259" y="1630354"/>
              <a:ext cx="57150" cy="38100"/>
            </a:xfrm>
            <a:custGeom>
              <a:avLst/>
              <a:gdLst>
                <a:gd name="T0" fmla="*/ 36 w 36"/>
                <a:gd name="T1" fmla="*/ 6 h 24"/>
                <a:gd name="T2" fmla="*/ 36 w 36"/>
                <a:gd name="T3" fmla="*/ 0 h 24"/>
                <a:gd name="T4" fmla="*/ 0 w 36"/>
                <a:gd name="T5" fmla="*/ 0 h 24"/>
                <a:gd name="T6" fmla="*/ 0 w 36"/>
                <a:gd name="T7" fmla="*/ 24 h 24"/>
                <a:gd name="T8" fmla="*/ 36 w 36"/>
                <a:gd name="T9" fmla="*/ 6 h 24"/>
              </a:gdLst>
              <a:ahLst/>
              <a:cxnLst>
                <a:cxn ang="0">
                  <a:pos x="T0" y="T1"/>
                </a:cxn>
                <a:cxn ang="0">
                  <a:pos x="T2" y="T3"/>
                </a:cxn>
                <a:cxn ang="0">
                  <a:pos x="T4" y="T5"/>
                </a:cxn>
                <a:cxn ang="0">
                  <a:pos x="T6" y="T7"/>
                </a:cxn>
                <a:cxn ang="0">
                  <a:pos x="T8" y="T9"/>
                </a:cxn>
              </a:cxnLst>
              <a:rect l="0" t="0" r="r" b="b"/>
              <a:pathLst>
                <a:path w="36" h="24">
                  <a:moveTo>
                    <a:pt x="36" y="6"/>
                  </a:moveTo>
                  <a:lnTo>
                    <a:pt x="36" y="0"/>
                  </a:lnTo>
                  <a:lnTo>
                    <a:pt x="0" y="0"/>
                  </a:lnTo>
                  <a:lnTo>
                    <a:pt x="0" y="24"/>
                  </a:lnTo>
                  <a:lnTo>
                    <a:pt x="36" y="6"/>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2" name="Freeform 89"/>
            <p:cNvSpPr>
              <a:spLocks/>
            </p:cNvSpPr>
            <p:nvPr/>
          </p:nvSpPr>
          <p:spPr bwMode="auto">
            <a:xfrm>
              <a:off x="6067423" y="1476366"/>
              <a:ext cx="250825" cy="166687"/>
            </a:xfrm>
            <a:custGeom>
              <a:avLst/>
              <a:gdLst>
                <a:gd name="T0" fmla="*/ 30 w 60"/>
                <a:gd name="T1" fmla="*/ 0 h 40"/>
                <a:gd name="T2" fmla="*/ 30 w 60"/>
                <a:gd name="T3" fmla="*/ 40 h 40"/>
                <a:gd name="T4" fmla="*/ 30 w 60"/>
                <a:gd name="T5" fmla="*/ 0 h 40"/>
              </a:gdLst>
              <a:ahLst/>
              <a:cxnLst>
                <a:cxn ang="0">
                  <a:pos x="T0" y="T1"/>
                </a:cxn>
                <a:cxn ang="0">
                  <a:pos x="T2" y="T3"/>
                </a:cxn>
                <a:cxn ang="0">
                  <a:pos x="T4" y="T5"/>
                </a:cxn>
              </a:cxnLst>
              <a:rect l="0" t="0" r="r" b="b"/>
              <a:pathLst>
                <a:path w="60" h="40">
                  <a:moveTo>
                    <a:pt x="30" y="0"/>
                  </a:moveTo>
                  <a:cubicBezTo>
                    <a:pt x="60" y="0"/>
                    <a:pt x="48" y="40"/>
                    <a:pt x="30" y="40"/>
                  </a:cubicBezTo>
                  <a:cubicBezTo>
                    <a:pt x="12" y="40"/>
                    <a:pt x="0" y="0"/>
                    <a:pt x="30"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3" name="Freeform 90"/>
            <p:cNvSpPr>
              <a:spLocks/>
            </p:cNvSpPr>
            <p:nvPr/>
          </p:nvSpPr>
          <p:spPr bwMode="auto">
            <a:xfrm>
              <a:off x="6100760" y="1447791"/>
              <a:ext cx="179388" cy="133349"/>
            </a:xfrm>
            <a:custGeom>
              <a:avLst/>
              <a:gdLst>
                <a:gd name="T0" fmla="*/ 28 w 43"/>
                <a:gd name="T1" fmla="*/ 11 h 32"/>
                <a:gd name="T2" fmla="*/ 37 w 43"/>
                <a:gd name="T3" fmla="*/ 24 h 32"/>
                <a:gd name="T4" fmla="*/ 41 w 43"/>
                <a:gd name="T5" fmla="*/ 25 h 32"/>
                <a:gd name="T6" fmla="*/ 22 w 43"/>
                <a:gd name="T7" fmla="*/ 0 h 32"/>
                <a:gd name="T8" fmla="*/ 3 w 43"/>
                <a:gd name="T9" fmla="*/ 24 h 32"/>
                <a:gd name="T10" fmla="*/ 8 w 43"/>
                <a:gd name="T11" fmla="*/ 23 h 32"/>
                <a:gd name="T12" fmla="*/ 28 w 43"/>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43" h="32">
                  <a:moveTo>
                    <a:pt x="28" y="11"/>
                  </a:moveTo>
                  <a:cubicBezTo>
                    <a:pt x="33" y="14"/>
                    <a:pt x="36" y="18"/>
                    <a:pt x="37" y="24"/>
                  </a:cubicBezTo>
                  <a:cubicBezTo>
                    <a:pt x="38" y="30"/>
                    <a:pt x="39" y="29"/>
                    <a:pt x="41" y="25"/>
                  </a:cubicBezTo>
                  <a:cubicBezTo>
                    <a:pt x="43" y="20"/>
                    <a:pt x="38" y="0"/>
                    <a:pt x="22" y="0"/>
                  </a:cubicBezTo>
                  <a:cubicBezTo>
                    <a:pt x="7" y="0"/>
                    <a:pt x="0" y="16"/>
                    <a:pt x="3" y="24"/>
                  </a:cubicBezTo>
                  <a:cubicBezTo>
                    <a:pt x="5" y="32"/>
                    <a:pt x="6" y="30"/>
                    <a:pt x="8" y="23"/>
                  </a:cubicBezTo>
                  <a:cubicBezTo>
                    <a:pt x="9" y="17"/>
                    <a:pt x="16" y="11"/>
                    <a:pt x="28" y="11"/>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4" name="Freeform 91"/>
            <p:cNvSpPr>
              <a:spLocks/>
            </p:cNvSpPr>
            <p:nvPr/>
          </p:nvSpPr>
          <p:spPr bwMode="auto">
            <a:xfrm>
              <a:off x="6218240" y="1489066"/>
              <a:ext cx="82550" cy="207962"/>
            </a:xfrm>
            <a:custGeom>
              <a:avLst/>
              <a:gdLst>
                <a:gd name="T0" fmla="*/ 8 w 20"/>
                <a:gd name="T1" fmla="*/ 50 h 50"/>
                <a:gd name="T2" fmla="*/ 0 w 20"/>
                <a:gd name="T3" fmla="*/ 1 h 50"/>
                <a:gd name="T4" fmla="*/ 8 w 20"/>
                <a:gd name="T5" fmla="*/ 50 h 50"/>
              </a:gdLst>
              <a:ahLst/>
              <a:cxnLst>
                <a:cxn ang="0">
                  <a:pos x="T0" y="T1"/>
                </a:cxn>
                <a:cxn ang="0">
                  <a:pos x="T2" y="T3"/>
                </a:cxn>
                <a:cxn ang="0">
                  <a:pos x="T4" y="T5"/>
                </a:cxn>
              </a:cxnLst>
              <a:rect l="0" t="0" r="r" b="b"/>
              <a:pathLst>
                <a:path w="20" h="50">
                  <a:moveTo>
                    <a:pt x="8" y="50"/>
                  </a:moveTo>
                  <a:cubicBezTo>
                    <a:pt x="17" y="20"/>
                    <a:pt x="3" y="1"/>
                    <a:pt x="0" y="1"/>
                  </a:cubicBezTo>
                  <a:cubicBezTo>
                    <a:pt x="6" y="0"/>
                    <a:pt x="20" y="18"/>
                    <a:pt x="8" y="50"/>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5" name="Freeform 92"/>
            <p:cNvSpPr>
              <a:spLocks/>
            </p:cNvSpPr>
            <p:nvPr/>
          </p:nvSpPr>
          <p:spPr bwMode="auto">
            <a:xfrm>
              <a:off x="6164265" y="1668453"/>
              <a:ext cx="57150" cy="74613"/>
            </a:xfrm>
            <a:custGeom>
              <a:avLst/>
              <a:gdLst>
                <a:gd name="T0" fmla="*/ 14 w 14"/>
                <a:gd name="T1" fmla="*/ 0 h 18"/>
                <a:gd name="T2" fmla="*/ 7 w 14"/>
                <a:gd name="T3" fmla="*/ 18 h 18"/>
                <a:gd name="T4" fmla="*/ 0 w 14"/>
                <a:gd name="T5" fmla="*/ 0 h 18"/>
                <a:gd name="T6" fmla="*/ 14 w 14"/>
                <a:gd name="T7" fmla="*/ 0 h 18"/>
              </a:gdLst>
              <a:ahLst/>
              <a:cxnLst>
                <a:cxn ang="0">
                  <a:pos x="T0" y="T1"/>
                </a:cxn>
                <a:cxn ang="0">
                  <a:pos x="T2" y="T3"/>
                </a:cxn>
                <a:cxn ang="0">
                  <a:pos x="T4" y="T5"/>
                </a:cxn>
                <a:cxn ang="0">
                  <a:pos x="T6" y="T7"/>
                </a:cxn>
              </a:cxnLst>
              <a:rect l="0" t="0" r="r" b="b"/>
              <a:pathLst>
                <a:path w="14" h="18">
                  <a:moveTo>
                    <a:pt x="14" y="0"/>
                  </a:moveTo>
                  <a:cubicBezTo>
                    <a:pt x="13" y="7"/>
                    <a:pt x="7" y="13"/>
                    <a:pt x="7" y="18"/>
                  </a:cubicBezTo>
                  <a:cubicBezTo>
                    <a:pt x="7" y="13"/>
                    <a:pt x="0" y="7"/>
                    <a:pt x="0" y="0"/>
                  </a:cubicBezTo>
                  <a:lnTo>
                    <a:pt x="14"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6" name="Freeform 93"/>
            <p:cNvSpPr>
              <a:spLocks/>
            </p:cNvSpPr>
            <p:nvPr/>
          </p:nvSpPr>
          <p:spPr bwMode="auto">
            <a:xfrm>
              <a:off x="6192841" y="1660515"/>
              <a:ext cx="71438" cy="74613"/>
            </a:xfrm>
            <a:custGeom>
              <a:avLst/>
              <a:gdLst>
                <a:gd name="T0" fmla="*/ 0 w 17"/>
                <a:gd name="T1" fmla="*/ 18 h 18"/>
                <a:gd name="T2" fmla="*/ 10 w 17"/>
                <a:gd name="T3" fmla="*/ 9 h 18"/>
                <a:gd name="T4" fmla="*/ 17 w 17"/>
                <a:gd name="T5" fmla="*/ 9 h 18"/>
                <a:gd name="T6" fmla="*/ 7 w 17"/>
                <a:gd name="T7" fmla="*/ 0 h 18"/>
                <a:gd name="T8" fmla="*/ 0 w 17"/>
                <a:gd name="T9" fmla="*/ 18 h 18"/>
              </a:gdLst>
              <a:ahLst/>
              <a:cxnLst>
                <a:cxn ang="0">
                  <a:pos x="T0" y="T1"/>
                </a:cxn>
                <a:cxn ang="0">
                  <a:pos x="T2" y="T3"/>
                </a:cxn>
                <a:cxn ang="0">
                  <a:pos x="T4" y="T5"/>
                </a:cxn>
                <a:cxn ang="0">
                  <a:pos x="T6" y="T7"/>
                </a:cxn>
                <a:cxn ang="0">
                  <a:pos x="T8" y="T9"/>
                </a:cxn>
              </a:cxnLst>
              <a:rect l="0" t="0" r="r" b="b"/>
              <a:pathLst>
                <a:path w="17" h="18">
                  <a:moveTo>
                    <a:pt x="0" y="18"/>
                  </a:moveTo>
                  <a:cubicBezTo>
                    <a:pt x="3" y="13"/>
                    <a:pt x="6" y="11"/>
                    <a:pt x="10" y="9"/>
                  </a:cubicBezTo>
                  <a:cubicBezTo>
                    <a:pt x="12" y="9"/>
                    <a:pt x="15" y="8"/>
                    <a:pt x="17" y="9"/>
                  </a:cubicBezTo>
                  <a:cubicBezTo>
                    <a:pt x="14" y="5"/>
                    <a:pt x="10" y="3"/>
                    <a:pt x="7" y="0"/>
                  </a:cubicBezTo>
                  <a:cubicBezTo>
                    <a:pt x="7" y="10"/>
                    <a:pt x="0" y="12"/>
                    <a:pt x="0" y="18"/>
                  </a:cubicBez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7" name="Freeform 94"/>
            <p:cNvSpPr>
              <a:spLocks/>
            </p:cNvSpPr>
            <p:nvPr/>
          </p:nvSpPr>
          <p:spPr bwMode="auto">
            <a:xfrm>
              <a:off x="6192841" y="1660515"/>
              <a:ext cx="61913" cy="74613"/>
            </a:xfrm>
            <a:custGeom>
              <a:avLst/>
              <a:gdLst>
                <a:gd name="T0" fmla="*/ 0 w 15"/>
                <a:gd name="T1" fmla="*/ 18 h 18"/>
                <a:gd name="T2" fmla="*/ 10 w 15"/>
                <a:gd name="T3" fmla="*/ 8 h 18"/>
                <a:gd name="T4" fmla="*/ 15 w 15"/>
                <a:gd name="T5" fmla="*/ 8 h 18"/>
                <a:gd name="T6" fmla="*/ 7 w 15"/>
                <a:gd name="T7" fmla="*/ 0 h 18"/>
                <a:gd name="T8" fmla="*/ 0 w 15"/>
                <a:gd name="T9" fmla="*/ 18 h 18"/>
              </a:gdLst>
              <a:ahLst/>
              <a:cxnLst>
                <a:cxn ang="0">
                  <a:pos x="T0" y="T1"/>
                </a:cxn>
                <a:cxn ang="0">
                  <a:pos x="T2" y="T3"/>
                </a:cxn>
                <a:cxn ang="0">
                  <a:pos x="T4" y="T5"/>
                </a:cxn>
                <a:cxn ang="0">
                  <a:pos x="T6" y="T7"/>
                </a:cxn>
                <a:cxn ang="0">
                  <a:pos x="T8" y="T9"/>
                </a:cxn>
              </a:cxnLst>
              <a:rect l="0" t="0" r="r" b="b"/>
              <a:pathLst>
                <a:path w="15" h="18">
                  <a:moveTo>
                    <a:pt x="0" y="18"/>
                  </a:moveTo>
                  <a:cubicBezTo>
                    <a:pt x="2" y="13"/>
                    <a:pt x="6" y="9"/>
                    <a:pt x="10" y="8"/>
                  </a:cubicBezTo>
                  <a:cubicBezTo>
                    <a:pt x="12" y="7"/>
                    <a:pt x="13" y="7"/>
                    <a:pt x="15" y="8"/>
                  </a:cubicBezTo>
                  <a:cubicBezTo>
                    <a:pt x="12" y="4"/>
                    <a:pt x="10" y="2"/>
                    <a:pt x="7" y="0"/>
                  </a:cubicBezTo>
                  <a:cubicBezTo>
                    <a:pt x="7" y="10"/>
                    <a:pt x="0" y="12"/>
                    <a:pt x="0"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8" name="Freeform 95"/>
            <p:cNvSpPr>
              <a:spLocks/>
            </p:cNvSpPr>
            <p:nvPr/>
          </p:nvSpPr>
          <p:spPr bwMode="auto">
            <a:xfrm>
              <a:off x="6121403" y="1660515"/>
              <a:ext cx="71438" cy="74613"/>
            </a:xfrm>
            <a:custGeom>
              <a:avLst/>
              <a:gdLst>
                <a:gd name="T0" fmla="*/ 17 w 17"/>
                <a:gd name="T1" fmla="*/ 18 h 18"/>
                <a:gd name="T2" fmla="*/ 7 w 17"/>
                <a:gd name="T3" fmla="*/ 9 h 18"/>
                <a:gd name="T4" fmla="*/ 0 w 17"/>
                <a:gd name="T5" fmla="*/ 9 h 18"/>
                <a:gd name="T6" fmla="*/ 10 w 17"/>
                <a:gd name="T7" fmla="*/ 0 h 18"/>
                <a:gd name="T8" fmla="*/ 17 w 17"/>
                <a:gd name="T9" fmla="*/ 18 h 18"/>
              </a:gdLst>
              <a:ahLst/>
              <a:cxnLst>
                <a:cxn ang="0">
                  <a:pos x="T0" y="T1"/>
                </a:cxn>
                <a:cxn ang="0">
                  <a:pos x="T2" y="T3"/>
                </a:cxn>
                <a:cxn ang="0">
                  <a:pos x="T4" y="T5"/>
                </a:cxn>
                <a:cxn ang="0">
                  <a:pos x="T6" y="T7"/>
                </a:cxn>
                <a:cxn ang="0">
                  <a:pos x="T8" y="T9"/>
                </a:cxn>
              </a:cxnLst>
              <a:rect l="0" t="0" r="r" b="b"/>
              <a:pathLst>
                <a:path w="17" h="18">
                  <a:moveTo>
                    <a:pt x="17" y="18"/>
                  </a:moveTo>
                  <a:cubicBezTo>
                    <a:pt x="14" y="13"/>
                    <a:pt x="11" y="11"/>
                    <a:pt x="7" y="9"/>
                  </a:cubicBezTo>
                  <a:cubicBezTo>
                    <a:pt x="5" y="9"/>
                    <a:pt x="1" y="8"/>
                    <a:pt x="0" y="9"/>
                  </a:cubicBezTo>
                  <a:cubicBezTo>
                    <a:pt x="3" y="5"/>
                    <a:pt x="7" y="3"/>
                    <a:pt x="10" y="0"/>
                  </a:cubicBezTo>
                  <a:cubicBezTo>
                    <a:pt x="10" y="10"/>
                    <a:pt x="17" y="12"/>
                    <a:pt x="17" y="18"/>
                  </a:cubicBez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9" name="Freeform 96"/>
            <p:cNvSpPr>
              <a:spLocks/>
            </p:cNvSpPr>
            <p:nvPr/>
          </p:nvSpPr>
          <p:spPr bwMode="auto">
            <a:xfrm>
              <a:off x="6130928" y="1660515"/>
              <a:ext cx="61913" cy="74613"/>
            </a:xfrm>
            <a:custGeom>
              <a:avLst/>
              <a:gdLst>
                <a:gd name="T0" fmla="*/ 15 w 15"/>
                <a:gd name="T1" fmla="*/ 18 h 18"/>
                <a:gd name="T2" fmla="*/ 5 w 15"/>
                <a:gd name="T3" fmla="*/ 8 h 18"/>
                <a:gd name="T4" fmla="*/ 0 w 15"/>
                <a:gd name="T5" fmla="*/ 8 h 18"/>
                <a:gd name="T6" fmla="*/ 8 w 15"/>
                <a:gd name="T7" fmla="*/ 0 h 18"/>
                <a:gd name="T8" fmla="*/ 15 w 15"/>
                <a:gd name="T9" fmla="*/ 18 h 18"/>
              </a:gdLst>
              <a:ahLst/>
              <a:cxnLst>
                <a:cxn ang="0">
                  <a:pos x="T0" y="T1"/>
                </a:cxn>
                <a:cxn ang="0">
                  <a:pos x="T2" y="T3"/>
                </a:cxn>
                <a:cxn ang="0">
                  <a:pos x="T4" y="T5"/>
                </a:cxn>
                <a:cxn ang="0">
                  <a:pos x="T6" y="T7"/>
                </a:cxn>
                <a:cxn ang="0">
                  <a:pos x="T8" y="T9"/>
                </a:cxn>
              </a:cxnLst>
              <a:rect l="0" t="0" r="r" b="b"/>
              <a:pathLst>
                <a:path w="15" h="18">
                  <a:moveTo>
                    <a:pt x="15" y="18"/>
                  </a:moveTo>
                  <a:cubicBezTo>
                    <a:pt x="13" y="13"/>
                    <a:pt x="9" y="9"/>
                    <a:pt x="5" y="8"/>
                  </a:cubicBezTo>
                  <a:cubicBezTo>
                    <a:pt x="3" y="7"/>
                    <a:pt x="1" y="7"/>
                    <a:pt x="0" y="8"/>
                  </a:cubicBezTo>
                  <a:cubicBezTo>
                    <a:pt x="3" y="4"/>
                    <a:pt x="5" y="2"/>
                    <a:pt x="8" y="0"/>
                  </a:cubicBezTo>
                  <a:cubicBezTo>
                    <a:pt x="8" y="10"/>
                    <a:pt x="15" y="12"/>
                    <a:pt x="15"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0" name="Freeform 97"/>
            <p:cNvSpPr>
              <a:spLocks/>
            </p:cNvSpPr>
            <p:nvPr/>
          </p:nvSpPr>
          <p:spPr bwMode="auto">
            <a:xfrm>
              <a:off x="6059493" y="1463666"/>
              <a:ext cx="158750" cy="255586"/>
            </a:xfrm>
            <a:custGeom>
              <a:avLst/>
              <a:gdLst>
                <a:gd name="T0" fmla="*/ 19 w 38"/>
                <a:gd name="T1" fmla="*/ 61 h 61"/>
                <a:gd name="T2" fmla="*/ 38 w 38"/>
                <a:gd name="T3" fmla="*/ 7 h 61"/>
                <a:gd name="T4" fmla="*/ 19 w 38"/>
                <a:gd name="T5" fmla="*/ 61 h 61"/>
              </a:gdLst>
              <a:ahLst/>
              <a:cxnLst>
                <a:cxn ang="0">
                  <a:pos x="T0" y="T1"/>
                </a:cxn>
                <a:cxn ang="0">
                  <a:pos x="T2" y="T3"/>
                </a:cxn>
                <a:cxn ang="0">
                  <a:pos x="T4" y="T5"/>
                </a:cxn>
              </a:cxnLst>
              <a:rect l="0" t="0" r="r" b="b"/>
              <a:pathLst>
                <a:path w="38" h="61">
                  <a:moveTo>
                    <a:pt x="19" y="61"/>
                  </a:moveTo>
                  <a:cubicBezTo>
                    <a:pt x="9" y="2"/>
                    <a:pt x="32" y="8"/>
                    <a:pt x="38" y="7"/>
                  </a:cubicBezTo>
                  <a:cubicBezTo>
                    <a:pt x="31" y="0"/>
                    <a:pt x="0" y="0"/>
                    <a:pt x="19" y="61"/>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1" name="Freeform 98"/>
            <p:cNvSpPr>
              <a:spLocks/>
            </p:cNvSpPr>
            <p:nvPr/>
          </p:nvSpPr>
          <p:spPr bwMode="auto">
            <a:xfrm>
              <a:off x="6113475" y="1684328"/>
              <a:ext cx="58738" cy="122237"/>
            </a:xfrm>
            <a:custGeom>
              <a:avLst/>
              <a:gdLst>
                <a:gd name="T0" fmla="*/ 3 w 14"/>
                <a:gd name="T1" fmla="*/ 0 h 29"/>
                <a:gd name="T2" fmla="*/ 0 w 14"/>
                <a:gd name="T3" fmla="*/ 8 h 29"/>
                <a:gd name="T4" fmla="*/ 11 w 14"/>
                <a:gd name="T5" fmla="*/ 11 h 29"/>
                <a:gd name="T6" fmla="*/ 4 w 14"/>
                <a:gd name="T7" fmla="*/ 18 h 29"/>
                <a:gd name="T8" fmla="*/ 13 w 14"/>
                <a:gd name="T9" fmla="*/ 29 h 29"/>
                <a:gd name="T10" fmla="*/ 14 w 14"/>
                <a:gd name="T11" fmla="*/ 29 h 29"/>
                <a:gd name="T12" fmla="*/ 6 w 14"/>
                <a:gd name="T13" fmla="*/ 18 h 29"/>
                <a:gd name="T14" fmla="*/ 13 w 14"/>
                <a:gd name="T15" fmla="*/ 12 h 29"/>
                <a:gd name="T16" fmla="*/ 1 w 14"/>
                <a:gd name="T17" fmla="*/ 6 h 29"/>
                <a:gd name="T18" fmla="*/ 3 w 1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9">
                  <a:moveTo>
                    <a:pt x="3" y="0"/>
                  </a:moveTo>
                  <a:cubicBezTo>
                    <a:pt x="1" y="2"/>
                    <a:pt x="0" y="5"/>
                    <a:pt x="0" y="8"/>
                  </a:cubicBezTo>
                  <a:cubicBezTo>
                    <a:pt x="5" y="7"/>
                    <a:pt x="10" y="10"/>
                    <a:pt x="11" y="11"/>
                  </a:cubicBezTo>
                  <a:cubicBezTo>
                    <a:pt x="7" y="14"/>
                    <a:pt x="6" y="16"/>
                    <a:pt x="4" y="18"/>
                  </a:cubicBezTo>
                  <a:cubicBezTo>
                    <a:pt x="6" y="21"/>
                    <a:pt x="10" y="24"/>
                    <a:pt x="13" y="29"/>
                  </a:cubicBezTo>
                  <a:cubicBezTo>
                    <a:pt x="13" y="29"/>
                    <a:pt x="14" y="29"/>
                    <a:pt x="14" y="29"/>
                  </a:cubicBezTo>
                  <a:cubicBezTo>
                    <a:pt x="11" y="24"/>
                    <a:pt x="8" y="21"/>
                    <a:pt x="6" y="18"/>
                  </a:cubicBezTo>
                  <a:cubicBezTo>
                    <a:pt x="8" y="15"/>
                    <a:pt x="9" y="14"/>
                    <a:pt x="13" y="12"/>
                  </a:cubicBezTo>
                  <a:cubicBezTo>
                    <a:pt x="12" y="10"/>
                    <a:pt x="6" y="5"/>
                    <a:pt x="1" y="6"/>
                  </a:cubicBezTo>
                  <a:cubicBezTo>
                    <a:pt x="1" y="3"/>
                    <a:pt x="2" y="2"/>
                    <a:pt x="3" y="0"/>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2" name="Freeform 99"/>
            <p:cNvSpPr>
              <a:spLocks/>
            </p:cNvSpPr>
            <p:nvPr/>
          </p:nvSpPr>
          <p:spPr bwMode="auto">
            <a:xfrm>
              <a:off x="6208723" y="1684328"/>
              <a:ext cx="63500" cy="122237"/>
            </a:xfrm>
            <a:custGeom>
              <a:avLst/>
              <a:gdLst>
                <a:gd name="T0" fmla="*/ 11 w 15"/>
                <a:gd name="T1" fmla="*/ 0 h 29"/>
                <a:gd name="T2" fmla="*/ 15 w 15"/>
                <a:gd name="T3" fmla="*/ 8 h 29"/>
                <a:gd name="T4" fmla="*/ 4 w 15"/>
                <a:gd name="T5" fmla="*/ 11 h 29"/>
                <a:gd name="T6" fmla="*/ 11 w 15"/>
                <a:gd name="T7" fmla="*/ 18 h 29"/>
                <a:gd name="T8" fmla="*/ 2 w 15"/>
                <a:gd name="T9" fmla="*/ 29 h 29"/>
                <a:gd name="T10" fmla="*/ 0 w 15"/>
                <a:gd name="T11" fmla="*/ 29 h 29"/>
                <a:gd name="T12" fmla="*/ 9 w 15"/>
                <a:gd name="T13" fmla="*/ 18 h 29"/>
                <a:gd name="T14" fmla="*/ 2 w 15"/>
                <a:gd name="T15" fmla="*/ 12 h 29"/>
                <a:gd name="T16" fmla="*/ 14 w 15"/>
                <a:gd name="T17" fmla="*/ 6 h 29"/>
                <a:gd name="T18" fmla="*/ 11 w 15"/>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9">
                  <a:moveTo>
                    <a:pt x="11" y="0"/>
                  </a:moveTo>
                  <a:cubicBezTo>
                    <a:pt x="14" y="2"/>
                    <a:pt x="15" y="5"/>
                    <a:pt x="15" y="8"/>
                  </a:cubicBezTo>
                  <a:cubicBezTo>
                    <a:pt x="10" y="7"/>
                    <a:pt x="5" y="10"/>
                    <a:pt x="4" y="11"/>
                  </a:cubicBezTo>
                  <a:cubicBezTo>
                    <a:pt x="8" y="14"/>
                    <a:pt x="9" y="16"/>
                    <a:pt x="11" y="18"/>
                  </a:cubicBezTo>
                  <a:cubicBezTo>
                    <a:pt x="9" y="21"/>
                    <a:pt x="5" y="24"/>
                    <a:pt x="2" y="29"/>
                  </a:cubicBezTo>
                  <a:cubicBezTo>
                    <a:pt x="1" y="29"/>
                    <a:pt x="1" y="29"/>
                    <a:pt x="0" y="29"/>
                  </a:cubicBezTo>
                  <a:cubicBezTo>
                    <a:pt x="3" y="24"/>
                    <a:pt x="7" y="21"/>
                    <a:pt x="9" y="18"/>
                  </a:cubicBezTo>
                  <a:cubicBezTo>
                    <a:pt x="7" y="15"/>
                    <a:pt x="5" y="14"/>
                    <a:pt x="2" y="12"/>
                  </a:cubicBezTo>
                  <a:cubicBezTo>
                    <a:pt x="3" y="10"/>
                    <a:pt x="9" y="5"/>
                    <a:pt x="14" y="6"/>
                  </a:cubicBezTo>
                  <a:cubicBezTo>
                    <a:pt x="14" y="3"/>
                    <a:pt x="13" y="2"/>
                    <a:pt x="11" y="0"/>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3" name="Freeform 100"/>
            <p:cNvSpPr>
              <a:spLocks/>
            </p:cNvSpPr>
            <p:nvPr/>
          </p:nvSpPr>
          <p:spPr bwMode="auto">
            <a:xfrm>
              <a:off x="6188085" y="1739888"/>
              <a:ext cx="4763" cy="66674"/>
            </a:xfrm>
            <a:custGeom>
              <a:avLst/>
              <a:gdLst>
                <a:gd name="T0" fmla="*/ 1 w 1"/>
                <a:gd name="T1" fmla="*/ 16 h 16"/>
                <a:gd name="T2" fmla="*/ 1 w 1"/>
                <a:gd name="T3" fmla="*/ 0 h 16"/>
                <a:gd name="T4" fmla="*/ 0 w 1"/>
                <a:gd name="T5" fmla="*/ 16 h 16"/>
                <a:gd name="T6" fmla="*/ 1 w 1"/>
                <a:gd name="T7" fmla="*/ 16 h 16"/>
              </a:gdLst>
              <a:ahLst/>
              <a:cxnLst>
                <a:cxn ang="0">
                  <a:pos x="T0" y="T1"/>
                </a:cxn>
                <a:cxn ang="0">
                  <a:pos x="T2" y="T3"/>
                </a:cxn>
                <a:cxn ang="0">
                  <a:pos x="T4" y="T5"/>
                </a:cxn>
                <a:cxn ang="0">
                  <a:pos x="T6" y="T7"/>
                </a:cxn>
              </a:cxnLst>
              <a:rect l="0" t="0" r="r" b="b"/>
              <a:pathLst>
                <a:path w="1" h="16">
                  <a:moveTo>
                    <a:pt x="1" y="16"/>
                  </a:moveTo>
                  <a:cubicBezTo>
                    <a:pt x="1" y="11"/>
                    <a:pt x="1" y="4"/>
                    <a:pt x="1" y="0"/>
                  </a:cubicBezTo>
                  <a:cubicBezTo>
                    <a:pt x="0" y="4"/>
                    <a:pt x="0" y="11"/>
                    <a:pt x="0" y="16"/>
                  </a:cubicBezTo>
                  <a:cubicBezTo>
                    <a:pt x="0" y="16"/>
                    <a:pt x="1" y="16"/>
                    <a:pt x="1" y="16"/>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4" name="Freeform 101"/>
            <p:cNvSpPr>
              <a:spLocks noEditPoints="1"/>
            </p:cNvSpPr>
            <p:nvPr/>
          </p:nvSpPr>
          <p:spPr bwMode="auto">
            <a:xfrm>
              <a:off x="6134101" y="1550988"/>
              <a:ext cx="112713" cy="25400"/>
            </a:xfrm>
            <a:custGeom>
              <a:avLst/>
              <a:gdLst>
                <a:gd name="T0" fmla="*/ 21 w 27"/>
                <a:gd name="T1" fmla="*/ 6 h 6"/>
                <a:gd name="T2" fmla="*/ 22 w 27"/>
                <a:gd name="T3" fmla="*/ 6 h 6"/>
                <a:gd name="T4" fmla="*/ 27 w 27"/>
                <a:gd name="T5" fmla="*/ 4 h 6"/>
                <a:gd name="T6" fmla="*/ 27 w 27"/>
                <a:gd name="T7" fmla="*/ 0 h 6"/>
                <a:gd name="T8" fmla="*/ 21 w 27"/>
                <a:gd name="T9" fmla="*/ 0 h 6"/>
                <a:gd name="T10" fmla="*/ 21 w 27"/>
                <a:gd name="T11" fmla="*/ 1 h 6"/>
                <a:gd name="T12" fmla="*/ 26 w 27"/>
                <a:gd name="T13" fmla="*/ 1 h 6"/>
                <a:gd name="T14" fmla="*/ 25 w 27"/>
                <a:gd name="T15" fmla="*/ 4 h 6"/>
                <a:gd name="T16" fmla="*/ 21 w 27"/>
                <a:gd name="T17" fmla="*/ 5 h 6"/>
                <a:gd name="T18" fmla="*/ 21 w 27"/>
                <a:gd name="T19" fmla="*/ 5 h 6"/>
                <a:gd name="T20" fmla="*/ 21 w 27"/>
                <a:gd name="T21" fmla="*/ 6 h 6"/>
                <a:gd name="T22" fmla="*/ 7 w 27"/>
                <a:gd name="T23" fmla="*/ 6 h 6"/>
                <a:gd name="T24" fmla="*/ 11 w 27"/>
                <a:gd name="T25" fmla="*/ 6 h 6"/>
                <a:gd name="T26" fmla="*/ 13 w 27"/>
                <a:gd name="T27" fmla="*/ 3 h 6"/>
                <a:gd name="T28" fmla="*/ 15 w 27"/>
                <a:gd name="T29" fmla="*/ 3 h 6"/>
                <a:gd name="T30" fmla="*/ 16 w 27"/>
                <a:gd name="T31" fmla="*/ 6 h 6"/>
                <a:gd name="T32" fmla="*/ 21 w 27"/>
                <a:gd name="T33" fmla="*/ 6 h 6"/>
                <a:gd name="T34" fmla="*/ 21 w 27"/>
                <a:gd name="T35" fmla="*/ 5 h 6"/>
                <a:gd name="T36" fmla="*/ 17 w 27"/>
                <a:gd name="T37" fmla="*/ 5 h 6"/>
                <a:gd name="T38" fmla="*/ 16 w 27"/>
                <a:gd name="T39" fmla="*/ 2 h 6"/>
                <a:gd name="T40" fmla="*/ 20 w 27"/>
                <a:gd name="T41" fmla="*/ 1 h 6"/>
                <a:gd name="T42" fmla="*/ 21 w 27"/>
                <a:gd name="T43" fmla="*/ 1 h 6"/>
                <a:gd name="T44" fmla="*/ 21 w 27"/>
                <a:gd name="T45" fmla="*/ 0 h 6"/>
                <a:gd name="T46" fmla="*/ 20 w 27"/>
                <a:gd name="T47" fmla="*/ 0 h 6"/>
                <a:gd name="T48" fmla="*/ 14 w 27"/>
                <a:gd name="T49" fmla="*/ 1 h 6"/>
                <a:gd name="T50" fmla="*/ 8 w 27"/>
                <a:gd name="T51" fmla="*/ 0 h 6"/>
                <a:gd name="T52" fmla="*/ 7 w 27"/>
                <a:gd name="T53" fmla="*/ 0 h 6"/>
                <a:gd name="T54" fmla="*/ 7 w 27"/>
                <a:gd name="T55" fmla="*/ 1 h 6"/>
                <a:gd name="T56" fmla="*/ 7 w 27"/>
                <a:gd name="T57" fmla="*/ 1 h 6"/>
                <a:gd name="T58" fmla="*/ 12 w 27"/>
                <a:gd name="T59" fmla="*/ 2 h 6"/>
                <a:gd name="T60" fmla="*/ 11 w 27"/>
                <a:gd name="T61" fmla="*/ 5 h 6"/>
                <a:gd name="T62" fmla="*/ 7 w 27"/>
                <a:gd name="T63" fmla="*/ 5 h 6"/>
                <a:gd name="T64" fmla="*/ 7 w 27"/>
                <a:gd name="T65" fmla="*/ 6 h 6"/>
                <a:gd name="T66" fmla="*/ 0 w 27"/>
                <a:gd name="T67" fmla="*/ 0 h 6"/>
                <a:gd name="T68" fmla="*/ 0 w 27"/>
                <a:gd name="T69" fmla="*/ 4 h 6"/>
                <a:gd name="T70" fmla="*/ 6 w 27"/>
                <a:gd name="T71" fmla="*/ 6 h 6"/>
                <a:gd name="T72" fmla="*/ 7 w 27"/>
                <a:gd name="T73" fmla="*/ 6 h 6"/>
                <a:gd name="T74" fmla="*/ 7 w 27"/>
                <a:gd name="T75" fmla="*/ 5 h 6"/>
                <a:gd name="T76" fmla="*/ 6 w 27"/>
                <a:gd name="T77" fmla="*/ 5 h 6"/>
                <a:gd name="T78" fmla="*/ 2 w 27"/>
                <a:gd name="T79" fmla="*/ 4 h 6"/>
                <a:gd name="T80" fmla="*/ 2 w 27"/>
                <a:gd name="T81" fmla="*/ 1 h 6"/>
                <a:gd name="T82" fmla="*/ 7 w 27"/>
                <a:gd name="T83" fmla="*/ 1 h 6"/>
                <a:gd name="T84" fmla="*/ 7 w 27"/>
                <a:gd name="T85" fmla="*/ 0 h 6"/>
                <a:gd name="T86" fmla="*/ 0 w 27"/>
                <a:gd name="T8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6">
                  <a:moveTo>
                    <a:pt x="21" y="6"/>
                  </a:moveTo>
                  <a:cubicBezTo>
                    <a:pt x="21" y="6"/>
                    <a:pt x="22" y="6"/>
                    <a:pt x="22" y="6"/>
                  </a:cubicBezTo>
                  <a:cubicBezTo>
                    <a:pt x="24" y="6"/>
                    <a:pt x="27" y="4"/>
                    <a:pt x="27" y="4"/>
                  </a:cubicBezTo>
                  <a:cubicBezTo>
                    <a:pt x="27" y="3"/>
                    <a:pt x="27" y="1"/>
                    <a:pt x="27" y="0"/>
                  </a:cubicBezTo>
                  <a:cubicBezTo>
                    <a:pt x="27" y="0"/>
                    <a:pt x="23" y="0"/>
                    <a:pt x="21" y="0"/>
                  </a:cubicBezTo>
                  <a:cubicBezTo>
                    <a:pt x="21" y="1"/>
                    <a:pt x="21" y="1"/>
                    <a:pt x="21" y="1"/>
                  </a:cubicBezTo>
                  <a:cubicBezTo>
                    <a:pt x="23" y="1"/>
                    <a:pt x="26" y="1"/>
                    <a:pt x="26" y="1"/>
                  </a:cubicBezTo>
                  <a:cubicBezTo>
                    <a:pt x="26" y="2"/>
                    <a:pt x="26" y="3"/>
                    <a:pt x="25" y="4"/>
                  </a:cubicBezTo>
                  <a:cubicBezTo>
                    <a:pt x="25" y="5"/>
                    <a:pt x="23" y="5"/>
                    <a:pt x="21" y="5"/>
                  </a:cubicBezTo>
                  <a:cubicBezTo>
                    <a:pt x="21" y="5"/>
                    <a:pt x="21" y="5"/>
                    <a:pt x="21" y="5"/>
                  </a:cubicBezTo>
                  <a:lnTo>
                    <a:pt x="21" y="6"/>
                  </a:lnTo>
                  <a:close/>
                  <a:moveTo>
                    <a:pt x="7" y="6"/>
                  </a:moveTo>
                  <a:cubicBezTo>
                    <a:pt x="9" y="6"/>
                    <a:pt x="11" y="6"/>
                    <a:pt x="11" y="6"/>
                  </a:cubicBezTo>
                  <a:cubicBezTo>
                    <a:pt x="12" y="5"/>
                    <a:pt x="13" y="4"/>
                    <a:pt x="13" y="3"/>
                  </a:cubicBezTo>
                  <a:cubicBezTo>
                    <a:pt x="13" y="3"/>
                    <a:pt x="15" y="3"/>
                    <a:pt x="15" y="3"/>
                  </a:cubicBezTo>
                  <a:cubicBezTo>
                    <a:pt x="15" y="4"/>
                    <a:pt x="16" y="5"/>
                    <a:pt x="16" y="6"/>
                  </a:cubicBezTo>
                  <a:cubicBezTo>
                    <a:pt x="17" y="6"/>
                    <a:pt x="19" y="6"/>
                    <a:pt x="21" y="6"/>
                  </a:cubicBezTo>
                  <a:cubicBezTo>
                    <a:pt x="21" y="5"/>
                    <a:pt x="21" y="5"/>
                    <a:pt x="21" y="5"/>
                  </a:cubicBezTo>
                  <a:cubicBezTo>
                    <a:pt x="19" y="6"/>
                    <a:pt x="18" y="5"/>
                    <a:pt x="17" y="5"/>
                  </a:cubicBezTo>
                  <a:cubicBezTo>
                    <a:pt x="16" y="5"/>
                    <a:pt x="15" y="3"/>
                    <a:pt x="16" y="2"/>
                  </a:cubicBezTo>
                  <a:cubicBezTo>
                    <a:pt x="16" y="2"/>
                    <a:pt x="19" y="1"/>
                    <a:pt x="20" y="1"/>
                  </a:cubicBezTo>
                  <a:cubicBezTo>
                    <a:pt x="21" y="1"/>
                    <a:pt x="21" y="1"/>
                    <a:pt x="21" y="1"/>
                  </a:cubicBezTo>
                  <a:cubicBezTo>
                    <a:pt x="21" y="0"/>
                    <a:pt x="21" y="0"/>
                    <a:pt x="21" y="0"/>
                  </a:cubicBezTo>
                  <a:cubicBezTo>
                    <a:pt x="20" y="0"/>
                    <a:pt x="20" y="0"/>
                    <a:pt x="20" y="0"/>
                  </a:cubicBezTo>
                  <a:cubicBezTo>
                    <a:pt x="17" y="1"/>
                    <a:pt x="15" y="1"/>
                    <a:pt x="14" y="1"/>
                  </a:cubicBezTo>
                  <a:cubicBezTo>
                    <a:pt x="12" y="1"/>
                    <a:pt x="11" y="1"/>
                    <a:pt x="8" y="0"/>
                  </a:cubicBezTo>
                  <a:cubicBezTo>
                    <a:pt x="7" y="0"/>
                    <a:pt x="7" y="0"/>
                    <a:pt x="7" y="0"/>
                  </a:cubicBezTo>
                  <a:cubicBezTo>
                    <a:pt x="7" y="1"/>
                    <a:pt x="7" y="1"/>
                    <a:pt x="7" y="1"/>
                  </a:cubicBezTo>
                  <a:cubicBezTo>
                    <a:pt x="7" y="1"/>
                    <a:pt x="7" y="1"/>
                    <a:pt x="7" y="1"/>
                  </a:cubicBezTo>
                  <a:cubicBezTo>
                    <a:pt x="9" y="1"/>
                    <a:pt x="12" y="2"/>
                    <a:pt x="12" y="2"/>
                  </a:cubicBezTo>
                  <a:cubicBezTo>
                    <a:pt x="12" y="3"/>
                    <a:pt x="11" y="5"/>
                    <a:pt x="11" y="5"/>
                  </a:cubicBezTo>
                  <a:cubicBezTo>
                    <a:pt x="10" y="5"/>
                    <a:pt x="8" y="6"/>
                    <a:pt x="7" y="5"/>
                  </a:cubicBezTo>
                  <a:lnTo>
                    <a:pt x="7" y="6"/>
                  </a:lnTo>
                  <a:close/>
                  <a:moveTo>
                    <a:pt x="0" y="0"/>
                  </a:moveTo>
                  <a:cubicBezTo>
                    <a:pt x="1" y="1"/>
                    <a:pt x="0" y="3"/>
                    <a:pt x="0" y="4"/>
                  </a:cubicBezTo>
                  <a:cubicBezTo>
                    <a:pt x="1" y="4"/>
                    <a:pt x="3" y="6"/>
                    <a:pt x="6" y="6"/>
                  </a:cubicBezTo>
                  <a:cubicBezTo>
                    <a:pt x="6" y="6"/>
                    <a:pt x="6" y="6"/>
                    <a:pt x="7" y="6"/>
                  </a:cubicBezTo>
                  <a:cubicBezTo>
                    <a:pt x="7" y="5"/>
                    <a:pt x="7" y="5"/>
                    <a:pt x="7" y="5"/>
                  </a:cubicBezTo>
                  <a:cubicBezTo>
                    <a:pt x="7" y="5"/>
                    <a:pt x="7" y="5"/>
                    <a:pt x="6" y="5"/>
                  </a:cubicBezTo>
                  <a:cubicBezTo>
                    <a:pt x="5" y="5"/>
                    <a:pt x="3" y="5"/>
                    <a:pt x="2" y="4"/>
                  </a:cubicBezTo>
                  <a:cubicBezTo>
                    <a:pt x="2" y="3"/>
                    <a:pt x="2" y="2"/>
                    <a:pt x="2" y="1"/>
                  </a:cubicBezTo>
                  <a:cubicBezTo>
                    <a:pt x="2" y="1"/>
                    <a:pt x="5" y="1"/>
                    <a:pt x="7" y="1"/>
                  </a:cubicBezTo>
                  <a:cubicBezTo>
                    <a:pt x="7" y="0"/>
                    <a:pt x="7" y="0"/>
                    <a:pt x="7" y="0"/>
                  </a:cubicBezTo>
                  <a:cubicBezTo>
                    <a:pt x="5" y="0"/>
                    <a:pt x="0" y="0"/>
                    <a:pt x="0" y="0"/>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225" name="Group 224"/>
          <p:cNvGrpSpPr/>
          <p:nvPr/>
        </p:nvGrpSpPr>
        <p:grpSpPr>
          <a:xfrm>
            <a:off x="14059911" y="3656723"/>
            <a:ext cx="872382" cy="880067"/>
            <a:chOff x="5375262" y="850895"/>
            <a:chExt cx="371474" cy="374647"/>
          </a:xfrm>
        </p:grpSpPr>
        <p:sp>
          <p:nvSpPr>
            <p:cNvPr id="226" name="Oval 102"/>
            <p:cNvSpPr>
              <a:spLocks noChangeArrowheads="1"/>
            </p:cNvSpPr>
            <p:nvPr/>
          </p:nvSpPr>
          <p:spPr bwMode="auto">
            <a:xfrm>
              <a:off x="5375262" y="850895"/>
              <a:ext cx="371474" cy="374647"/>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7" name="Oval 103"/>
            <p:cNvSpPr>
              <a:spLocks noChangeArrowheads="1"/>
            </p:cNvSpPr>
            <p:nvPr/>
          </p:nvSpPr>
          <p:spPr bwMode="auto">
            <a:xfrm>
              <a:off x="5403841" y="879470"/>
              <a:ext cx="312737" cy="31749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8" name="Freeform 104"/>
            <p:cNvSpPr>
              <a:spLocks/>
            </p:cNvSpPr>
            <p:nvPr/>
          </p:nvSpPr>
          <p:spPr bwMode="auto">
            <a:xfrm>
              <a:off x="5480040" y="1117594"/>
              <a:ext cx="161925" cy="79375"/>
            </a:xfrm>
            <a:custGeom>
              <a:avLst/>
              <a:gdLst>
                <a:gd name="T0" fmla="*/ 5 w 39"/>
                <a:gd name="T1" fmla="*/ 5 h 19"/>
                <a:gd name="T2" fmla="*/ 0 w 39"/>
                <a:gd name="T3" fmla="*/ 14 h 19"/>
                <a:gd name="T4" fmla="*/ 19 w 39"/>
                <a:gd name="T5" fmla="*/ 19 h 19"/>
                <a:gd name="T6" fmla="*/ 39 w 39"/>
                <a:gd name="T7" fmla="*/ 14 h 19"/>
                <a:gd name="T8" fmla="*/ 34 w 39"/>
                <a:gd name="T9" fmla="*/ 5 h 19"/>
                <a:gd name="T10" fmla="*/ 19 w 39"/>
                <a:gd name="T11" fmla="*/ 0 h 19"/>
                <a:gd name="T12" fmla="*/ 5 w 3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5" y="5"/>
                  </a:moveTo>
                  <a:cubicBezTo>
                    <a:pt x="3" y="7"/>
                    <a:pt x="1" y="10"/>
                    <a:pt x="0" y="14"/>
                  </a:cubicBezTo>
                  <a:cubicBezTo>
                    <a:pt x="6" y="17"/>
                    <a:pt x="12" y="19"/>
                    <a:pt x="19" y="19"/>
                  </a:cubicBezTo>
                  <a:cubicBezTo>
                    <a:pt x="27" y="19"/>
                    <a:pt x="33" y="17"/>
                    <a:pt x="39" y="14"/>
                  </a:cubicBezTo>
                  <a:cubicBezTo>
                    <a:pt x="38" y="10"/>
                    <a:pt x="36" y="7"/>
                    <a:pt x="34" y="5"/>
                  </a:cubicBezTo>
                  <a:cubicBezTo>
                    <a:pt x="27" y="1"/>
                    <a:pt x="23" y="0"/>
                    <a:pt x="19" y="0"/>
                  </a:cubicBezTo>
                  <a:cubicBezTo>
                    <a:pt x="16" y="0"/>
                    <a:pt x="12" y="1"/>
                    <a:pt x="5"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9" name="Freeform 105"/>
            <p:cNvSpPr>
              <a:spLocks/>
            </p:cNvSpPr>
            <p:nvPr/>
          </p:nvSpPr>
          <p:spPr bwMode="auto">
            <a:xfrm>
              <a:off x="5537190" y="1058857"/>
              <a:ext cx="46038" cy="87313"/>
            </a:xfrm>
            <a:custGeom>
              <a:avLst/>
              <a:gdLst>
                <a:gd name="T0" fmla="*/ 0 w 11"/>
                <a:gd name="T1" fmla="*/ 0 h 21"/>
                <a:gd name="T2" fmla="*/ 11 w 11"/>
                <a:gd name="T3" fmla="*/ 0 h 21"/>
                <a:gd name="T4" fmla="*/ 11 w 11"/>
                <a:gd name="T5" fmla="*/ 15 h 21"/>
                <a:gd name="T6" fmla="*/ 0 w 11"/>
                <a:gd name="T7" fmla="*/ 15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cubicBezTo>
                    <a:pt x="11" y="0"/>
                    <a:pt x="11" y="0"/>
                    <a:pt x="11" y="0"/>
                  </a:cubicBezTo>
                  <a:cubicBezTo>
                    <a:pt x="11" y="15"/>
                    <a:pt x="11" y="15"/>
                    <a:pt x="11" y="15"/>
                  </a:cubicBezTo>
                  <a:cubicBezTo>
                    <a:pt x="11" y="21"/>
                    <a:pt x="0" y="21"/>
                    <a:pt x="0" y="15"/>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0" name="Freeform 106"/>
            <p:cNvSpPr>
              <a:spLocks/>
            </p:cNvSpPr>
            <p:nvPr/>
          </p:nvSpPr>
          <p:spPr bwMode="auto">
            <a:xfrm>
              <a:off x="5537190" y="1092194"/>
              <a:ext cx="46038" cy="30163"/>
            </a:xfrm>
            <a:custGeom>
              <a:avLst/>
              <a:gdLst>
                <a:gd name="T0" fmla="*/ 29 w 29"/>
                <a:gd name="T1" fmla="*/ 6 h 19"/>
                <a:gd name="T2" fmla="*/ 29 w 29"/>
                <a:gd name="T3" fmla="*/ 0 h 19"/>
                <a:gd name="T4" fmla="*/ 0 w 29"/>
                <a:gd name="T5" fmla="*/ 0 h 19"/>
                <a:gd name="T6" fmla="*/ 0 w 29"/>
                <a:gd name="T7" fmla="*/ 19 h 19"/>
                <a:gd name="T8" fmla="*/ 29 w 29"/>
                <a:gd name="T9" fmla="*/ 6 h 19"/>
              </a:gdLst>
              <a:ahLst/>
              <a:cxnLst>
                <a:cxn ang="0">
                  <a:pos x="T0" y="T1"/>
                </a:cxn>
                <a:cxn ang="0">
                  <a:pos x="T2" y="T3"/>
                </a:cxn>
                <a:cxn ang="0">
                  <a:pos x="T4" y="T5"/>
                </a:cxn>
                <a:cxn ang="0">
                  <a:pos x="T6" y="T7"/>
                </a:cxn>
                <a:cxn ang="0">
                  <a:pos x="T8" y="T9"/>
                </a:cxn>
              </a:cxnLst>
              <a:rect l="0" t="0" r="r" b="b"/>
              <a:pathLst>
                <a:path w="29" h="19">
                  <a:moveTo>
                    <a:pt x="29" y="6"/>
                  </a:moveTo>
                  <a:lnTo>
                    <a:pt x="29" y="0"/>
                  </a:lnTo>
                  <a:lnTo>
                    <a:pt x="0" y="0"/>
                  </a:lnTo>
                  <a:lnTo>
                    <a:pt x="0" y="19"/>
                  </a:lnTo>
                  <a:lnTo>
                    <a:pt x="29" y="6"/>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1" name="Freeform 107"/>
            <p:cNvSpPr>
              <a:spLocks/>
            </p:cNvSpPr>
            <p:nvPr/>
          </p:nvSpPr>
          <p:spPr bwMode="auto">
            <a:xfrm>
              <a:off x="5467340" y="976308"/>
              <a:ext cx="187325" cy="125412"/>
            </a:xfrm>
            <a:custGeom>
              <a:avLst/>
              <a:gdLst>
                <a:gd name="T0" fmla="*/ 22 w 45"/>
                <a:gd name="T1" fmla="*/ 0 h 30"/>
                <a:gd name="T2" fmla="*/ 22 w 45"/>
                <a:gd name="T3" fmla="*/ 30 h 30"/>
                <a:gd name="T4" fmla="*/ 22 w 45"/>
                <a:gd name="T5" fmla="*/ 0 h 30"/>
              </a:gdLst>
              <a:ahLst/>
              <a:cxnLst>
                <a:cxn ang="0">
                  <a:pos x="T0" y="T1"/>
                </a:cxn>
                <a:cxn ang="0">
                  <a:pos x="T2" y="T3"/>
                </a:cxn>
                <a:cxn ang="0">
                  <a:pos x="T4" y="T5"/>
                </a:cxn>
              </a:cxnLst>
              <a:rect l="0" t="0" r="r" b="b"/>
              <a:pathLst>
                <a:path w="45" h="30">
                  <a:moveTo>
                    <a:pt x="22" y="0"/>
                  </a:moveTo>
                  <a:cubicBezTo>
                    <a:pt x="45" y="0"/>
                    <a:pt x="36" y="30"/>
                    <a:pt x="22" y="30"/>
                  </a:cubicBezTo>
                  <a:cubicBezTo>
                    <a:pt x="9" y="30"/>
                    <a:pt x="0" y="0"/>
                    <a:pt x="22"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2" name="Freeform 108"/>
            <p:cNvSpPr>
              <a:spLocks/>
            </p:cNvSpPr>
            <p:nvPr/>
          </p:nvSpPr>
          <p:spPr bwMode="auto">
            <a:xfrm>
              <a:off x="5491160" y="955669"/>
              <a:ext cx="138113" cy="100013"/>
            </a:xfrm>
            <a:custGeom>
              <a:avLst/>
              <a:gdLst>
                <a:gd name="T0" fmla="*/ 16 w 33"/>
                <a:gd name="T1" fmla="*/ 9 h 24"/>
                <a:gd name="T2" fmla="*/ 22 w 33"/>
                <a:gd name="T3" fmla="*/ 8 h 24"/>
                <a:gd name="T4" fmla="*/ 29 w 33"/>
                <a:gd name="T5" fmla="*/ 18 h 24"/>
                <a:gd name="T6" fmla="*/ 31 w 33"/>
                <a:gd name="T7" fmla="*/ 18 h 24"/>
                <a:gd name="T8" fmla="*/ 17 w 33"/>
                <a:gd name="T9" fmla="*/ 0 h 24"/>
                <a:gd name="T10" fmla="*/ 2 w 33"/>
                <a:gd name="T11" fmla="*/ 18 h 24"/>
                <a:gd name="T12" fmla="*/ 5 w 33"/>
                <a:gd name="T13" fmla="*/ 18 h 24"/>
                <a:gd name="T14" fmla="*/ 16 w 33"/>
                <a:gd name="T15" fmla="*/ 9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16" y="9"/>
                  </a:moveTo>
                  <a:cubicBezTo>
                    <a:pt x="19" y="9"/>
                    <a:pt x="20" y="8"/>
                    <a:pt x="22" y="8"/>
                  </a:cubicBezTo>
                  <a:cubicBezTo>
                    <a:pt x="25" y="10"/>
                    <a:pt x="28" y="15"/>
                    <a:pt x="29" y="18"/>
                  </a:cubicBezTo>
                  <a:cubicBezTo>
                    <a:pt x="30" y="22"/>
                    <a:pt x="29" y="22"/>
                    <a:pt x="31" y="18"/>
                  </a:cubicBezTo>
                  <a:cubicBezTo>
                    <a:pt x="33" y="15"/>
                    <a:pt x="29" y="0"/>
                    <a:pt x="17" y="0"/>
                  </a:cubicBezTo>
                  <a:cubicBezTo>
                    <a:pt x="5" y="0"/>
                    <a:pt x="0" y="11"/>
                    <a:pt x="2" y="18"/>
                  </a:cubicBezTo>
                  <a:cubicBezTo>
                    <a:pt x="4" y="24"/>
                    <a:pt x="4" y="23"/>
                    <a:pt x="5" y="18"/>
                  </a:cubicBezTo>
                  <a:cubicBezTo>
                    <a:pt x="6" y="13"/>
                    <a:pt x="8" y="9"/>
                    <a:pt x="16" y="9"/>
                  </a:cubicBezTo>
                  <a:close/>
                </a:path>
              </a:pathLst>
            </a:custGeom>
            <a:solidFill>
              <a:srgbClr val="C48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3" name="Freeform 109"/>
            <p:cNvSpPr>
              <a:spLocks/>
            </p:cNvSpPr>
            <p:nvPr/>
          </p:nvSpPr>
          <p:spPr bwMode="auto">
            <a:xfrm>
              <a:off x="5500685" y="976306"/>
              <a:ext cx="120650" cy="74612"/>
            </a:xfrm>
            <a:custGeom>
              <a:avLst/>
              <a:gdLst>
                <a:gd name="T0" fmla="*/ 20 w 29"/>
                <a:gd name="T1" fmla="*/ 4 h 18"/>
                <a:gd name="T2" fmla="*/ 6 w 29"/>
                <a:gd name="T3" fmla="*/ 13 h 18"/>
                <a:gd name="T4" fmla="*/ 3 w 29"/>
                <a:gd name="T5" fmla="*/ 15 h 18"/>
                <a:gd name="T6" fmla="*/ 2 w 29"/>
                <a:gd name="T7" fmla="*/ 14 h 18"/>
                <a:gd name="T8" fmla="*/ 1 w 29"/>
                <a:gd name="T9" fmla="*/ 5 h 18"/>
                <a:gd name="T10" fmla="*/ 19 w 29"/>
                <a:gd name="T11" fmla="*/ 0 h 18"/>
                <a:gd name="T12" fmla="*/ 28 w 29"/>
                <a:gd name="T13" fmla="*/ 6 h 18"/>
                <a:gd name="T14" fmla="*/ 27 w 29"/>
                <a:gd name="T15" fmla="*/ 14 h 18"/>
                <a:gd name="T16" fmla="*/ 26 w 29"/>
                <a:gd name="T17" fmla="*/ 14 h 18"/>
                <a:gd name="T18" fmla="*/ 20 w 29"/>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20" y="4"/>
                  </a:moveTo>
                  <a:cubicBezTo>
                    <a:pt x="20" y="4"/>
                    <a:pt x="15" y="12"/>
                    <a:pt x="6" y="13"/>
                  </a:cubicBezTo>
                  <a:cubicBezTo>
                    <a:pt x="9" y="8"/>
                    <a:pt x="4" y="10"/>
                    <a:pt x="3" y="15"/>
                  </a:cubicBezTo>
                  <a:cubicBezTo>
                    <a:pt x="3" y="18"/>
                    <a:pt x="2" y="17"/>
                    <a:pt x="2" y="14"/>
                  </a:cubicBezTo>
                  <a:cubicBezTo>
                    <a:pt x="2" y="11"/>
                    <a:pt x="0" y="8"/>
                    <a:pt x="1" y="5"/>
                  </a:cubicBezTo>
                  <a:cubicBezTo>
                    <a:pt x="2" y="3"/>
                    <a:pt x="15" y="0"/>
                    <a:pt x="19" y="0"/>
                  </a:cubicBezTo>
                  <a:cubicBezTo>
                    <a:pt x="23" y="0"/>
                    <a:pt x="27" y="4"/>
                    <a:pt x="28" y="6"/>
                  </a:cubicBezTo>
                  <a:cubicBezTo>
                    <a:pt x="29" y="7"/>
                    <a:pt x="27" y="12"/>
                    <a:pt x="27" y="14"/>
                  </a:cubicBezTo>
                  <a:cubicBezTo>
                    <a:pt x="27" y="16"/>
                    <a:pt x="26" y="17"/>
                    <a:pt x="26" y="14"/>
                  </a:cubicBezTo>
                  <a:cubicBezTo>
                    <a:pt x="26" y="10"/>
                    <a:pt x="24" y="7"/>
                    <a:pt x="20" y="4"/>
                  </a:cubicBezTo>
                  <a:close/>
                </a:path>
              </a:pathLst>
            </a:custGeom>
            <a:solidFill>
              <a:srgbClr val="C48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4" name="Freeform 110"/>
            <p:cNvSpPr>
              <a:spLocks/>
            </p:cNvSpPr>
            <p:nvPr/>
          </p:nvSpPr>
          <p:spPr bwMode="auto">
            <a:xfrm>
              <a:off x="5608639" y="1017581"/>
              <a:ext cx="17463" cy="33338"/>
            </a:xfrm>
            <a:custGeom>
              <a:avLst/>
              <a:gdLst>
                <a:gd name="T0" fmla="*/ 3 w 4"/>
                <a:gd name="T1" fmla="*/ 1 h 8"/>
                <a:gd name="T2" fmla="*/ 4 w 4"/>
                <a:gd name="T3" fmla="*/ 4 h 8"/>
                <a:gd name="T4" fmla="*/ 1 w 4"/>
                <a:gd name="T5" fmla="*/ 7 h 8"/>
                <a:gd name="T6" fmla="*/ 1 w 4"/>
                <a:gd name="T7" fmla="*/ 4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4" y="1"/>
                    <a:pt x="4" y="2"/>
                    <a:pt x="4" y="4"/>
                  </a:cubicBezTo>
                  <a:cubicBezTo>
                    <a:pt x="3" y="6"/>
                    <a:pt x="2" y="8"/>
                    <a:pt x="1" y="7"/>
                  </a:cubicBezTo>
                  <a:cubicBezTo>
                    <a:pt x="1" y="7"/>
                    <a:pt x="0" y="6"/>
                    <a:pt x="1" y="4"/>
                  </a:cubicBezTo>
                  <a:cubicBezTo>
                    <a:pt x="1" y="2"/>
                    <a:pt x="2" y="0"/>
                    <a:pt x="3" y="1"/>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5" name="Freeform 111"/>
            <p:cNvSpPr>
              <a:spLocks/>
            </p:cNvSpPr>
            <p:nvPr/>
          </p:nvSpPr>
          <p:spPr bwMode="auto">
            <a:xfrm>
              <a:off x="5495929" y="1017581"/>
              <a:ext cx="17463" cy="33338"/>
            </a:xfrm>
            <a:custGeom>
              <a:avLst/>
              <a:gdLst>
                <a:gd name="T0" fmla="*/ 1 w 4"/>
                <a:gd name="T1" fmla="*/ 1 h 8"/>
                <a:gd name="T2" fmla="*/ 0 w 4"/>
                <a:gd name="T3" fmla="*/ 4 h 8"/>
                <a:gd name="T4" fmla="*/ 2 w 4"/>
                <a:gd name="T5" fmla="*/ 7 h 8"/>
                <a:gd name="T6" fmla="*/ 3 w 4"/>
                <a:gd name="T7" fmla="*/ 4 h 8"/>
                <a:gd name="T8" fmla="*/ 1 w 4"/>
                <a:gd name="T9" fmla="*/ 1 h 8"/>
              </a:gdLst>
              <a:ahLst/>
              <a:cxnLst>
                <a:cxn ang="0">
                  <a:pos x="T0" y="T1"/>
                </a:cxn>
                <a:cxn ang="0">
                  <a:pos x="T2" y="T3"/>
                </a:cxn>
                <a:cxn ang="0">
                  <a:pos x="T4" y="T5"/>
                </a:cxn>
                <a:cxn ang="0">
                  <a:pos x="T6" y="T7"/>
                </a:cxn>
                <a:cxn ang="0">
                  <a:pos x="T8" y="T9"/>
                </a:cxn>
              </a:cxnLst>
              <a:rect l="0" t="0" r="r" b="b"/>
              <a:pathLst>
                <a:path w="4" h="8">
                  <a:moveTo>
                    <a:pt x="1" y="1"/>
                  </a:moveTo>
                  <a:cubicBezTo>
                    <a:pt x="0" y="1"/>
                    <a:pt x="0" y="2"/>
                    <a:pt x="0" y="4"/>
                  </a:cubicBezTo>
                  <a:cubicBezTo>
                    <a:pt x="1" y="6"/>
                    <a:pt x="2" y="8"/>
                    <a:pt x="2" y="7"/>
                  </a:cubicBezTo>
                  <a:cubicBezTo>
                    <a:pt x="3" y="7"/>
                    <a:pt x="4" y="6"/>
                    <a:pt x="3" y="4"/>
                  </a:cubicBezTo>
                  <a:cubicBezTo>
                    <a:pt x="3" y="2"/>
                    <a:pt x="2" y="0"/>
                    <a:pt x="1" y="1"/>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6" name="Freeform 112"/>
            <p:cNvSpPr>
              <a:spLocks/>
            </p:cNvSpPr>
            <p:nvPr/>
          </p:nvSpPr>
          <p:spPr bwMode="auto">
            <a:xfrm>
              <a:off x="5537203" y="1117593"/>
              <a:ext cx="42863" cy="79374"/>
            </a:xfrm>
            <a:custGeom>
              <a:avLst/>
              <a:gdLst>
                <a:gd name="T0" fmla="*/ 4 w 10"/>
                <a:gd name="T1" fmla="*/ 10 h 19"/>
                <a:gd name="T2" fmla="*/ 4 w 10"/>
                <a:gd name="T3" fmla="*/ 19 h 19"/>
                <a:gd name="T4" fmla="*/ 5 w 10"/>
                <a:gd name="T5" fmla="*/ 19 h 19"/>
                <a:gd name="T6" fmla="*/ 7 w 10"/>
                <a:gd name="T7" fmla="*/ 19 h 19"/>
                <a:gd name="T8" fmla="*/ 7 w 10"/>
                <a:gd name="T9" fmla="*/ 10 h 19"/>
                <a:gd name="T10" fmla="*/ 10 w 10"/>
                <a:gd name="T11" fmla="*/ 1 h 19"/>
                <a:gd name="T12" fmla="*/ 0 w 10"/>
                <a:gd name="T13" fmla="*/ 1 h 19"/>
                <a:gd name="T14" fmla="*/ 4 w 10"/>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10"/>
                  </a:moveTo>
                  <a:cubicBezTo>
                    <a:pt x="4" y="19"/>
                    <a:pt x="4" y="19"/>
                    <a:pt x="4" y="19"/>
                  </a:cubicBezTo>
                  <a:cubicBezTo>
                    <a:pt x="4" y="19"/>
                    <a:pt x="5" y="19"/>
                    <a:pt x="5" y="19"/>
                  </a:cubicBezTo>
                  <a:cubicBezTo>
                    <a:pt x="6" y="19"/>
                    <a:pt x="7" y="19"/>
                    <a:pt x="7" y="19"/>
                  </a:cubicBezTo>
                  <a:cubicBezTo>
                    <a:pt x="7" y="10"/>
                    <a:pt x="7" y="10"/>
                    <a:pt x="7" y="10"/>
                  </a:cubicBezTo>
                  <a:cubicBezTo>
                    <a:pt x="10" y="1"/>
                    <a:pt x="10" y="1"/>
                    <a:pt x="10" y="1"/>
                  </a:cubicBezTo>
                  <a:cubicBezTo>
                    <a:pt x="7" y="0"/>
                    <a:pt x="4" y="0"/>
                    <a:pt x="0" y="1"/>
                  </a:cubicBezTo>
                  <a:lnTo>
                    <a:pt x="4" y="10"/>
                  </a:lnTo>
                  <a:close/>
                </a:path>
              </a:pathLst>
            </a:custGeom>
            <a:solidFill>
              <a:srgbClr val="245E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7" name="Freeform 113"/>
            <p:cNvSpPr>
              <a:spLocks/>
            </p:cNvSpPr>
            <p:nvPr/>
          </p:nvSpPr>
          <p:spPr bwMode="auto">
            <a:xfrm>
              <a:off x="5521329" y="1104893"/>
              <a:ext cx="38100" cy="50800"/>
            </a:xfrm>
            <a:custGeom>
              <a:avLst/>
              <a:gdLst>
                <a:gd name="T0" fmla="*/ 10 w 24"/>
                <a:gd name="T1" fmla="*/ 0 h 32"/>
                <a:gd name="T2" fmla="*/ 0 w 24"/>
                <a:gd name="T3" fmla="*/ 16 h 32"/>
                <a:gd name="T4" fmla="*/ 5 w 24"/>
                <a:gd name="T5" fmla="*/ 32 h 32"/>
                <a:gd name="T6" fmla="*/ 24 w 24"/>
                <a:gd name="T7" fmla="*/ 11 h 32"/>
                <a:gd name="T8" fmla="*/ 10 w 24"/>
                <a:gd name="T9" fmla="*/ 0 h 32"/>
              </a:gdLst>
              <a:ahLst/>
              <a:cxnLst>
                <a:cxn ang="0">
                  <a:pos x="T0" y="T1"/>
                </a:cxn>
                <a:cxn ang="0">
                  <a:pos x="T2" y="T3"/>
                </a:cxn>
                <a:cxn ang="0">
                  <a:pos x="T4" y="T5"/>
                </a:cxn>
                <a:cxn ang="0">
                  <a:pos x="T6" y="T7"/>
                </a:cxn>
                <a:cxn ang="0">
                  <a:pos x="T8" y="T9"/>
                </a:cxn>
              </a:cxnLst>
              <a:rect l="0" t="0" r="r" b="b"/>
              <a:pathLst>
                <a:path w="24" h="32">
                  <a:moveTo>
                    <a:pt x="10" y="0"/>
                  </a:moveTo>
                  <a:lnTo>
                    <a:pt x="0" y="16"/>
                  </a:lnTo>
                  <a:lnTo>
                    <a:pt x="5" y="32"/>
                  </a:lnTo>
                  <a:lnTo>
                    <a:pt x="24" y="11"/>
                  </a:lnTo>
                  <a:lnTo>
                    <a:pt x="10"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8" name="Freeform 114"/>
            <p:cNvSpPr>
              <a:spLocks/>
            </p:cNvSpPr>
            <p:nvPr/>
          </p:nvSpPr>
          <p:spPr bwMode="auto">
            <a:xfrm>
              <a:off x="5521323" y="1104893"/>
              <a:ext cx="38100" cy="41275"/>
            </a:xfrm>
            <a:custGeom>
              <a:avLst/>
              <a:gdLst>
                <a:gd name="T0" fmla="*/ 10 w 24"/>
                <a:gd name="T1" fmla="*/ 0 h 26"/>
                <a:gd name="T2" fmla="*/ 0 w 24"/>
                <a:gd name="T3" fmla="*/ 16 h 26"/>
                <a:gd name="T4" fmla="*/ 5 w 24"/>
                <a:gd name="T5" fmla="*/ 26 h 26"/>
                <a:gd name="T6" fmla="*/ 24 w 24"/>
                <a:gd name="T7" fmla="*/ 11 h 26"/>
                <a:gd name="T8" fmla="*/ 10 w 24"/>
                <a:gd name="T9" fmla="*/ 0 h 26"/>
              </a:gdLst>
              <a:ahLst/>
              <a:cxnLst>
                <a:cxn ang="0">
                  <a:pos x="T0" y="T1"/>
                </a:cxn>
                <a:cxn ang="0">
                  <a:pos x="T2" y="T3"/>
                </a:cxn>
                <a:cxn ang="0">
                  <a:pos x="T4" y="T5"/>
                </a:cxn>
                <a:cxn ang="0">
                  <a:pos x="T6" y="T7"/>
                </a:cxn>
                <a:cxn ang="0">
                  <a:pos x="T8" y="T9"/>
                </a:cxn>
              </a:cxnLst>
              <a:rect l="0" t="0" r="r" b="b"/>
              <a:pathLst>
                <a:path w="24" h="26">
                  <a:moveTo>
                    <a:pt x="10" y="0"/>
                  </a:moveTo>
                  <a:lnTo>
                    <a:pt x="0" y="16"/>
                  </a:lnTo>
                  <a:lnTo>
                    <a:pt x="5" y="26"/>
                  </a:lnTo>
                  <a:lnTo>
                    <a:pt x="24" y="11"/>
                  </a:lnTo>
                  <a:lnTo>
                    <a:pt x="1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9" name="Freeform 115"/>
            <p:cNvSpPr>
              <a:spLocks/>
            </p:cNvSpPr>
            <p:nvPr/>
          </p:nvSpPr>
          <p:spPr bwMode="auto">
            <a:xfrm>
              <a:off x="5559445" y="1104896"/>
              <a:ext cx="41275" cy="50800"/>
            </a:xfrm>
            <a:custGeom>
              <a:avLst/>
              <a:gdLst>
                <a:gd name="T0" fmla="*/ 15 w 26"/>
                <a:gd name="T1" fmla="*/ 0 h 32"/>
                <a:gd name="T2" fmla="*/ 26 w 26"/>
                <a:gd name="T3" fmla="*/ 16 h 32"/>
                <a:gd name="T4" fmla="*/ 18 w 26"/>
                <a:gd name="T5" fmla="*/ 32 h 32"/>
                <a:gd name="T6" fmla="*/ 0 w 26"/>
                <a:gd name="T7" fmla="*/ 11 h 32"/>
                <a:gd name="T8" fmla="*/ 15 w 26"/>
                <a:gd name="T9" fmla="*/ 0 h 32"/>
              </a:gdLst>
              <a:ahLst/>
              <a:cxnLst>
                <a:cxn ang="0">
                  <a:pos x="T0" y="T1"/>
                </a:cxn>
                <a:cxn ang="0">
                  <a:pos x="T2" y="T3"/>
                </a:cxn>
                <a:cxn ang="0">
                  <a:pos x="T4" y="T5"/>
                </a:cxn>
                <a:cxn ang="0">
                  <a:pos x="T6" y="T7"/>
                </a:cxn>
                <a:cxn ang="0">
                  <a:pos x="T8" y="T9"/>
                </a:cxn>
              </a:cxnLst>
              <a:rect l="0" t="0" r="r" b="b"/>
              <a:pathLst>
                <a:path w="26" h="32">
                  <a:moveTo>
                    <a:pt x="15" y="0"/>
                  </a:moveTo>
                  <a:lnTo>
                    <a:pt x="26" y="16"/>
                  </a:lnTo>
                  <a:lnTo>
                    <a:pt x="18" y="32"/>
                  </a:lnTo>
                  <a:lnTo>
                    <a:pt x="0" y="11"/>
                  </a:lnTo>
                  <a:lnTo>
                    <a:pt x="15"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0" name="Freeform 116"/>
            <p:cNvSpPr>
              <a:spLocks/>
            </p:cNvSpPr>
            <p:nvPr/>
          </p:nvSpPr>
          <p:spPr bwMode="auto">
            <a:xfrm>
              <a:off x="5559426" y="1104900"/>
              <a:ext cx="41275" cy="41275"/>
            </a:xfrm>
            <a:custGeom>
              <a:avLst/>
              <a:gdLst>
                <a:gd name="T0" fmla="*/ 15 w 26"/>
                <a:gd name="T1" fmla="*/ 0 h 26"/>
                <a:gd name="T2" fmla="*/ 26 w 26"/>
                <a:gd name="T3" fmla="*/ 16 h 26"/>
                <a:gd name="T4" fmla="*/ 18 w 26"/>
                <a:gd name="T5" fmla="*/ 26 h 26"/>
                <a:gd name="T6" fmla="*/ 0 w 26"/>
                <a:gd name="T7" fmla="*/ 11 h 26"/>
                <a:gd name="T8" fmla="*/ 15 w 26"/>
                <a:gd name="T9" fmla="*/ 0 h 26"/>
              </a:gdLst>
              <a:ahLst/>
              <a:cxnLst>
                <a:cxn ang="0">
                  <a:pos x="T0" y="T1"/>
                </a:cxn>
                <a:cxn ang="0">
                  <a:pos x="T2" y="T3"/>
                </a:cxn>
                <a:cxn ang="0">
                  <a:pos x="T4" y="T5"/>
                </a:cxn>
                <a:cxn ang="0">
                  <a:pos x="T6" y="T7"/>
                </a:cxn>
                <a:cxn ang="0">
                  <a:pos x="T8" y="T9"/>
                </a:cxn>
              </a:cxnLst>
              <a:rect l="0" t="0" r="r" b="b"/>
              <a:pathLst>
                <a:path w="26" h="26">
                  <a:moveTo>
                    <a:pt x="15" y="0"/>
                  </a:moveTo>
                  <a:lnTo>
                    <a:pt x="26" y="16"/>
                  </a:lnTo>
                  <a:lnTo>
                    <a:pt x="18" y="26"/>
                  </a:lnTo>
                  <a:lnTo>
                    <a:pt x="0" y="11"/>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241" name="Group 240"/>
          <p:cNvGrpSpPr/>
          <p:nvPr/>
        </p:nvGrpSpPr>
        <p:grpSpPr>
          <a:xfrm>
            <a:off x="15696554" y="8303182"/>
            <a:ext cx="704618" cy="704802"/>
            <a:chOff x="6072126" y="2828930"/>
            <a:chExt cx="300035" cy="300039"/>
          </a:xfrm>
        </p:grpSpPr>
        <p:sp>
          <p:nvSpPr>
            <p:cNvPr id="242" name="Oval 117"/>
            <p:cNvSpPr>
              <a:spLocks noChangeArrowheads="1"/>
            </p:cNvSpPr>
            <p:nvPr/>
          </p:nvSpPr>
          <p:spPr bwMode="auto">
            <a:xfrm>
              <a:off x="6072126" y="2828930"/>
              <a:ext cx="300035" cy="300039"/>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3" name="Oval 118"/>
            <p:cNvSpPr>
              <a:spLocks noChangeArrowheads="1"/>
            </p:cNvSpPr>
            <p:nvPr/>
          </p:nvSpPr>
          <p:spPr bwMode="auto">
            <a:xfrm>
              <a:off x="6097524" y="2849569"/>
              <a:ext cx="253997" cy="258763"/>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4" name="Freeform 119"/>
            <p:cNvSpPr>
              <a:spLocks/>
            </p:cNvSpPr>
            <p:nvPr/>
          </p:nvSpPr>
          <p:spPr bwMode="auto">
            <a:xfrm>
              <a:off x="6154674" y="3041656"/>
              <a:ext cx="133349" cy="66675"/>
            </a:xfrm>
            <a:custGeom>
              <a:avLst/>
              <a:gdLst>
                <a:gd name="T0" fmla="*/ 5 w 32"/>
                <a:gd name="T1" fmla="*/ 5 h 16"/>
                <a:gd name="T2" fmla="*/ 0 w 32"/>
                <a:gd name="T3" fmla="*/ 11 h 16"/>
                <a:gd name="T4" fmla="*/ 16 w 32"/>
                <a:gd name="T5" fmla="*/ 16 h 16"/>
                <a:gd name="T6" fmla="*/ 32 w 32"/>
                <a:gd name="T7" fmla="*/ 11 h 16"/>
                <a:gd name="T8" fmla="*/ 28 w 32"/>
                <a:gd name="T9" fmla="*/ 5 h 16"/>
                <a:gd name="T10" fmla="*/ 16 w 32"/>
                <a:gd name="T11" fmla="*/ 0 h 16"/>
                <a:gd name="T12" fmla="*/ 5 w 32"/>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5" y="5"/>
                  </a:moveTo>
                  <a:cubicBezTo>
                    <a:pt x="3" y="6"/>
                    <a:pt x="1" y="8"/>
                    <a:pt x="0" y="11"/>
                  </a:cubicBezTo>
                  <a:cubicBezTo>
                    <a:pt x="5" y="14"/>
                    <a:pt x="10" y="16"/>
                    <a:pt x="16" y="16"/>
                  </a:cubicBezTo>
                  <a:cubicBezTo>
                    <a:pt x="22" y="16"/>
                    <a:pt x="27" y="14"/>
                    <a:pt x="32" y="11"/>
                  </a:cubicBezTo>
                  <a:cubicBezTo>
                    <a:pt x="31" y="8"/>
                    <a:pt x="30" y="6"/>
                    <a:pt x="28" y="5"/>
                  </a:cubicBezTo>
                  <a:cubicBezTo>
                    <a:pt x="22" y="1"/>
                    <a:pt x="19" y="1"/>
                    <a:pt x="16" y="0"/>
                  </a:cubicBezTo>
                  <a:cubicBezTo>
                    <a:pt x="13" y="0"/>
                    <a:pt x="10" y="1"/>
                    <a:pt x="5"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5" name="Freeform 120"/>
            <p:cNvSpPr>
              <a:spLocks/>
            </p:cNvSpPr>
            <p:nvPr/>
          </p:nvSpPr>
          <p:spPr bwMode="auto">
            <a:xfrm>
              <a:off x="6205473" y="2995620"/>
              <a:ext cx="36513" cy="66675"/>
            </a:xfrm>
            <a:custGeom>
              <a:avLst/>
              <a:gdLst>
                <a:gd name="T0" fmla="*/ 0 w 9"/>
                <a:gd name="T1" fmla="*/ 0 h 16"/>
                <a:gd name="T2" fmla="*/ 9 w 9"/>
                <a:gd name="T3" fmla="*/ 0 h 16"/>
                <a:gd name="T4" fmla="*/ 9 w 9"/>
                <a:gd name="T5" fmla="*/ 11 h 16"/>
                <a:gd name="T6" fmla="*/ 0 w 9"/>
                <a:gd name="T7" fmla="*/ 11 h 16"/>
                <a:gd name="T8" fmla="*/ 0 w 9"/>
                <a:gd name="T9" fmla="*/ 0 h 16"/>
              </a:gdLst>
              <a:ahLst/>
              <a:cxnLst>
                <a:cxn ang="0">
                  <a:pos x="T0" y="T1"/>
                </a:cxn>
                <a:cxn ang="0">
                  <a:pos x="T2" y="T3"/>
                </a:cxn>
                <a:cxn ang="0">
                  <a:pos x="T4" y="T5"/>
                </a:cxn>
                <a:cxn ang="0">
                  <a:pos x="T6" y="T7"/>
                </a:cxn>
                <a:cxn ang="0">
                  <a:pos x="T8" y="T9"/>
                </a:cxn>
              </a:cxnLst>
              <a:rect l="0" t="0" r="r" b="b"/>
              <a:pathLst>
                <a:path w="9" h="16">
                  <a:moveTo>
                    <a:pt x="0" y="0"/>
                  </a:moveTo>
                  <a:cubicBezTo>
                    <a:pt x="9" y="0"/>
                    <a:pt x="9" y="0"/>
                    <a:pt x="9" y="0"/>
                  </a:cubicBezTo>
                  <a:cubicBezTo>
                    <a:pt x="9" y="11"/>
                    <a:pt x="9" y="11"/>
                    <a:pt x="9" y="11"/>
                  </a:cubicBezTo>
                  <a:cubicBezTo>
                    <a:pt x="9" y="15"/>
                    <a:pt x="0" y="16"/>
                    <a:pt x="0" y="11"/>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6" name="Freeform 121"/>
            <p:cNvSpPr>
              <a:spLocks/>
            </p:cNvSpPr>
            <p:nvPr/>
          </p:nvSpPr>
          <p:spPr bwMode="auto">
            <a:xfrm>
              <a:off x="6205473" y="3019431"/>
              <a:ext cx="36513" cy="25400"/>
            </a:xfrm>
            <a:custGeom>
              <a:avLst/>
              <a:gdLst>
                <a:gd name="T0" fmla="*/ 23 w 23"/>
                <a:gd name="T1" fmla="*/ 6 h 16"/>
                <a:gd name="T2" fmla="*/ 23 w 23"/>
                <a:gd name="T3" fmla="*/ 0 h 16"/>
                <a:gd name="T4" fmla="*/ 0 w 23"/>
                <a:gd name="T5" fmla="*/ 0 h 16"/>
                <a:gd name="T6" fmla="*/ 0 w 23"/>
                <a:gd name="T7" fmla="*/ 16 h 16"/>
                <a:gd name="T8" fmla="*/ 23 w 23"/>
                <a:gd name="T9" fmla="*/ 6 h 16"/>
              </a:gdLst>
              <a:ahLst/>
              <a:cxnLst>
                <a:cxn ang="0">
                  <a:pos x="T0" y="T1"/>
                </a:cxn>
                <a:cxn ang="0">
                  <a:pos x="T2" y="T3"/>
                </a:cxn>
                <a:cxn ang="0">
                  <a:pos x="T4" y="T5"/>
                </a:cxn>
                <a:cxn ang="0">
                  <a:pos x="T6" y="T7"/>
                </a:cxn>
                <a:cxn ang="0">
                  <a:pos x="T8" y="T9"/>
                </a:cxn>
              </a:cxnLst>
              <a:rect l="0" t="0" r="r" b="b"/>
              <a:pathLst>
                <a:path w="23" h="16">
                  <a:moveTo>
                    <a:pt x="23" y="6"/>
                  </a:moveTo>
                  <a:lnTo>
                    <a:pt x="23" y="0"/>
                  </a:lnTo>
                  <a:lnTo>
                    <a:pt x="0" y="0"/>
                  </a:lnTo>
                  <a:lnTo>
                    <a:pt x="0" y="16"/>
                  </a:lnTo>
                  <a:lnTo>
                    <a:pt x="23" y="6"/>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7" name="Freeform 122"/>
            <p:cNvSpPr>
              <a:spLocks/>
            </p:cNvSpPr>
            <p:nvPr/>
          </p:nvSpPr>
          <p:spPr bwMode="auto">
            <a:xfrm>
              <a:off x="6146739" y="2928944"/>
              <a:ext cx="153986" cy="100013"/>
            </a:xfrm>
            <a:custGeom>
              <a:avLst/>
              <a:gdLst>
                <a:gd name="T0" fmla="*/ 18 w 37"/>
                <a:gd name="T1" fmla="*/ 0 h 24"/>
                <a:gd name="T2" fmla="*/ 18 w 37"/>
                <a:gd name="T3" fmla="*/ 24 h 24"/>
                <a:gd name="T4" fmla="*/ 18 w 37"/>
                <a:gd name="T5" fmla="*/ 0 h 24"/>
              </a:gdLst>
              <a:ahLst/>
              <a:cxnLst>
                <a:cxn ang="0">
                  <a:pos x="T0" y="T1"/>
                </a:cxn>
                <a:cxn ang="0">
                  <a:pos x="T2" y="T3"/>
                </a:cxn>
                <a:cxn ang="0">
                  <a:pos x="T4" y="T5"/>
                </a:cxn>
              </a:cxnLst>
              <a:rect l="0" t="0" r="r" b="b"/>
              <a:pathLst>
                <a:path w="37" h="24">
                  <a:moveTo>
                    <a:pt x="18" y="0"/>
                  </a:moveTo>
                  <a:cubicBezTo>
                    <a:pt x="37" y="0"/>
                    <a:pt x="29" y="24"/>
                    <a:pt x="18" y="24"/>
                  </a:cubicBezTo>
                  <a:cubicBezTo>
                    <a:pt x="7" y="24"/>
                    <a:pt x="0" y="0"/>
                    <a:pt x="18"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8" name="Freeform 123"/>
            <p:cNvSpPr>
              <a:spLocks/>
            </p:cNvSpPr>
            <p:nvPr/>
          </p:nvSpPr>
          <p:spPr bwMode="auto">
            <a:xfrm>
              <a:off x="6167384" y="2906719"/>
              <a:ext cx="109537" cy="84138"/>
            </a:xfrm>
            <a:custGeom>
              <a:avLst/>
              <a:gdLst>
                <a:gd name="T0" fmla="*/ 13 w 26"/>
                <a:gd name="T1" fmla="*/ 6 h 20"/>
                <a:gd name="T2" fmla="*/ 22 w 26"/>
                <a:gd name="T3" fmla="*/ 15 h 20"/>
                <a:gd name="T4" fmla="*/ 25 w 26"/>
                <a:gd name="T5" fmla="*/ 15 h 20"/>
                <a:gd name="T6" fmla="*/ 13 w 26"/>
                <a:gd name="T7" fmla="*/ 0 h 20"/>
                <a:gd name="T8" fmla="*/ 1 w 26"/>
                <a:gd name="T9" fmla="*/ 15 h 20"/>
                <a:gd name="T10" fmla="*/ 4 w 26"/>
                <a:gd name="T11" fmla="*/ 15 h 20"/>
                <a:gd name="T12" fmla="*/ 13 w 26"/>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6" h="20">
                  <a:moveTo>
                    <a:pt x="13" y="6"/>
                  </a:moveTo>
                  <a:cubicBezTo>
                    <a:pt x="19" y="6"/>
                    <a:pt x="22" y="12"/>
                    <a:pt x="22" y="15"/>
                  </a:cubicBezTo>
                  <a:cubicBezTo>
                    <a:pt x="22" y="18"/>
                    <a:pt x="24" y="18"/>
                    <a:pt x="25" y="15"/>
                  </a:cubicBezTo>
                  <a:cubicBezTo>
                    <a:pt x="26" y="13"/>
                    <a:pt x="23" y="0"/>
                    <a:pt x="13" y="0"/>
                  </a:cubicBezTo>
                  <a:cubicBezTo>
                    <a:pt x="4" y="0"/>
                    <a:pt x="0" y="10"/>
                    <a:pt x="1" y="15"/>
                  </a:cubicBezTo>
                  <a:cubicBezTo>
                    <a:pt x="3" y="20"/>
                    <a:pt x="4" y="17"/>
                    <a:pt x="4" y="15"/>
                  </a:cubicBezTo>
                  <a:cubicBezTo>
                    <a:pt x="4" y="13"/>
                    <a:pt x="6" y="6"/>
                    <a:pt x="13" y="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9" name="Freeform 124"/>
            <p:cNvSpPr>
              <a:spLocks/>
            </p:cNvSpPr>
            <p:nvPr/>
          </p:nvSpPr>
          <p:spPr bwMode="auto">
            <a:xfrm>
              <a:off x="6172147" y="2903543"/>
              <a:ext cx="69849" cy="61913"/>
            </a:xfrm>
            <a:custGeom>
              <a:avLst/>
              <a:gdLst>
                <a:gd name="T0" fmla="*/ 17 w 17"/>
                <a:gd name="T1" fmla="*/ 3 h 15"/>
                <a:gd name="T2" fmla="*/ 2 w 17"/>
                <a:gd name="T3" fmla="*/ 15 h 15"/>
                <a:gd name="T4" fmla="*/ 17 w 17"/>
                <a:gd name="T5" fmla="*/ 3 h 15"/>
              </a:gdLst>
              <a:ahLst/>
              <a:cxnLst>
                <a:cxn ang="0">
                  <a:pos x="T0" y="T1"/>
                </a:cxn>
                <a:cxn ang="0">
                  <a:pos x="T2" y="T3"/>
                </a:cxn>
                <a:cxn ang="0">
                  <a:pos x="T4" y="T5"/>
                </a:cxn>
              </a:cxnLst>
              <a:rect l="0" t="0" r="r" b="b"/>
              <a:pathLst>
                <a:path w="17" h="15">
                  <a:moveTo>
                    <a:pt x="17" y="3"/>
                  </a:moveTo>
                  <a:cubicBezTo>
                    <a:pt x="15" y="7"/>
                    <a:pt x="8" y="14"/>
                    <a:pt x="2" y="15"/>
                  </a:cubicBezTo>
                  <a:cubicBezTo>
                    <a:pt x="0" y="5"/>
                    <a:pt x="11" y="0"/>
                    <a:pt x="17" y="3"/>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0" name="Freeform 125"/>
            <p:cNvSpPr>
              <a:spLocks/>
            </p:cNvSpPr>
            <p:nvPr/>
          </p:nvSpPr>
          <p:spPr bwMode="auto">
            <a:xfrm>
              <a:off x="6264234" y="2962280"/>
              <a:ext cx="12700" cy="23813"/>
            </a:xfrm>
            <a:custGeom>
              <a:avLst/>
              <a:gdLst>
                <a:gd name="T0" fmla="*/ 2 w 3"/>
                <a:gd name="T1" fmla="*/ 0 h 6"/>
                <a:gd name="T2" fmla="*/ 3 w 3"/>
                <a:gd name="T3" fmla="*/ 3 h 6"/>
                <a:gd name="T4" fmla="*/ 1 w 3"/>
                <a:gd name="T5" fmla="*/ 6 h 6"/>
                <a:gd name="T6" fmla="*/ 0 w 3"/>
                <a:gd name="T7" fmla="*/ 3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cubicBezTo>
                    <a:pt x="3" y="1"/>
                    <a:pt x="3" y="2"/>
                    <a:pt x="3" y="3"/>
                  </a:cubicBezTo>
                  <a:cubicBezTo>
                    <a:pt x="2" y="5"/>
                    <a:pt x="1" y="6"/>
                    <a:pt x="1" y="6"/>
                  </a:cubicBezTo>
                  <a:cubicBezTo>
                    <a:pt x="0" y="6"/>
                    <a:pt x="0" y="4"/>
                    <a:pt x="0" y="3"/>
                  </a:cubicBezTo>
                  <a:cubicBezTo>
                    <a:pt x="1" y="1"/>
                    <a:pt x="1" y="0"/>
                    <a:pt x="2"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1" name="Freeform 126"/>
            <p:cNvSpPr>
              <a:spLocks/>
            </p:cNvSpPr>
            <p:nvPr/>
          </p:nvSpPr>
          <p:spPr bwMode="auto">
            <a:xfrm>
              <a:off x="6172167" y="2962280"/>
              <a:ext cx="12700" cy="23813"/>
            </a:xfrm>
            <a:custGeom>
              <a:avLst/>
              <a:gdLst>
                <a:gd name="T0" fmla="*/ 0 w 3"/>
                <a:gd name="T1" fmla="*/ 0 h 6"/>
                <a:gd name="T2" fmla="*/ 0 w 3"/>
                <a:gd name="T3" fmla="*/ 3 h 6"/>
                <a:gd name="T4" fmla="*/ 2 w 3"/>
                <a:gd name="T5" fmla="*/ 6 h 6"/>
                <a:gd name="T6" fmla="*/ 2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0" y="1"/>
                    <a:pt x="0" y="2"/>
                    <a:pt x="0" y="3"/>
                  </a:cubicBezTo>
                  <a:cubicBezTo>
                    <a:pt x="0" y="5"/>
                    <a:pt x="1" y="6"/>
                    <a:pt x="2" y="6"/>
                  </a:cubicBezTo>
                  <a:cubicBezTo>
                    <a:pt x="2" y="6"/>
                    <a:pt x="3" y="4"/>
                    <a:pt x="2" y="3"/>
                  </a:cubicBezTo>
                  <a:cubicBezTo>
                    <a:pt x="2" y="1"/>
                    <a:pt x="1" y="0"/>
                    <a:pt x="0"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2" name="Freeform 127"/>
            <p:cNvSpPr>
              <a:spLocks/>
            </p:cNvSpPr>
            <p:nvPr/>
          </p:nvSpPr>
          <p:spPr bwMode="auto">
            <a:xfrm>
              <a:off x="6208680" y="2911480"/>
              <a:ext cx="63500" cy="53975"/>
            </a:xfrm>
            <a:custGeom>
              <a:avLst/>
              <a:gdLst>
                <a:gd name="T0" fmla="*/ 1 w 15"/>
                <a:gd name="T1" fmla="*/ 2 h 13"/>
                <a:gd name="T2" fmla="*/ 13 w 15"/>
                <a:gd name="T3" fmla="*/ 13 h 13"/>
                <a:gd name="T4" fmla="*/ 1 w 15"/>
                <a:gd name="T5" fmla="*/ 2 h 13"/>
              </a:gdLst>
              <a:ahLst/>
              <a:cxnLst>
                <a:cxn ang="0">
                  <a:pos x="T0" y="T1"/>
                </a:cxn>
                <a:cxn ang="0">
                  <a:pos x="T2" y="T3"/>
                </a:cxn>
                <a:cxn ang="0">
                  <a:pos x="T4" y="T5"/>
                </a:cxn>
              </a:cxnLst>
              <a:rect l="0" t="0" r="r" b="b"/>
              <a:pathLst>
                <a:path w="15" h="13">
                  <a:moveTo>
                    <a:pt x="1" y="2"/>
                  </a:moveTo>
                  <a:cubicBezTo>
                    <a:pt x="0" y="4"/>
                    <a:pt x="5" y="11"/>
                    <a:pt x="13" y="13"/>
                  </a:cubicBezTo>
                  <a:cubicBezTo>
                    <a:pt x="15" y="6"/>
                    <a:pt x="8" y="0"/>
                    <a:pt x="1" y="2"/>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3" name="Freeform 128"/>
            <p:cNvSpPr>
              <a:spLocks/>
            </p:cNvSpPr>
            <p:nvPr/>
          </p:nvSpPr>
          <p:spPr bwMode="auto">
            <a:xfrm>
              <a:off x="6205505" y="3041659"/>
              <a:ext cx="33338" cy="66675"/>
            </a:xfrm>
            <a:custGeom>
              <a:avLst/>
              <a:gdLst>
                <a:gd name="T0" fmla="*/ 3 w 8"/>
                <a:gd name="T1" fmla="*/ 8 h 16"/>
                <a:gd name="T2" fmla="*/ 3 w 8"/>
                <a:gd name="T3" fmla="*/ 16 h 16"/>
                <a:gd name="T4" fmla="*/ 4 w 8"/>
                <a:gd name="T5" fmla="*/ 16 h 16"/>
                <a:gd name="T6" fmla="*/ 6 w 8"/>
                <a:gd name="T7" fmla="*/ 16 h 16"/>
                <a:gd name="T8" fmla="*/ 5 w 8"/>
                <a:gd name="T9" fmla="*/ 8 h 16"/>
                <a:gd name="T10" fmla="*/ 8 w 8"/>
                <a:gd name="T11" fmla="*/ 1 h 16"/>
                <a:gd name="T12" fmla="*/ 0 w 8"/>
                <a:gd name="T13" fmla="*/ 1 h 16"/>
                <a:gd name="T14" fmla="*/ 3 w 8"/>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3" y="8"/>
                  </a:moveTo>
                  <a:cubicBezTo>
                    <a:pt x="3" y="16"/>
                    <a:pt x="3" y="16"/>
                    <a:pt x="3" y="16"/>
                  </a:cubicBezTo>
                  <a:cubicBezTo>
                    <a:pt x="3" y="16"/>
                    <a:pt x="4" y="16"/>
                    <a:pt x="4" y="16"/>
                  </a:cubicBezTo>
                  <a:cubicBezTo>
                    <a:pt x="5" y="16"/>
                    <a:pt x="5" y="16"/>
                    <a:pt x="6" y="16"/>
                  </a:cubicBezTo>
                  <a:cubicBezTo>
                    <a:pt x="5" y="8"/>
                    <a:pt x="5" y="8"/>
                    <a:pt x="5" y="8"/>
                  </a:cubicBezTo>
                  <a:cubicBezTo>
                    <a:pt x="8" y="1"/>
                    <a:pt x="8" y="1"/>
                    <a:pt x="8" y="1"/>
                  </a:cubicBezTo>
                  <a:cubicBezTo>
                    <a:pt x="5" y="0"/>
                    <a:pt x="3" y="0"/>
                    <a:pt x="0" y="1"/>
                  </a:cubicBezTo>
                  <a:lnTo>
                    <a:pt x="3" y="8"/>
                  </a:ln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4" name="Freeform 129"/>
            <p:cNvSpPr>
              <a:spLocks/>
            </p:cNvSpPr>
            <p:nvPr/>
          </p:nvSpPr>
          <p:spPr bwMode="auto">
            <a:xfrm>
              <a:off x="6192821" y="3032134"/>
              <a:ext cx="28575" cy="38100"/>
            </a:xfrm>
            <a:custGeom>
              <a:avLst/>
              <a:gdLst>
                <a:gd name="T0" fmla="*/ 8 w 18"/>
                <a:gd name="T1" fmla="*/ 0 h 24"/>
                <a:gd name="T2" fmla="*/ 0 w 18"/>
                <a:gd name="T3" fmla="*/ 11 h 24"/>
                <a:gd name="T4" fmla="*/ 5 w 18"/>
                <a:gd name="T5" fmla="*/ 24 h 24"/>
                <a:gd name="T6" fmla="*/ 18 w 18"/>
                <a:gd name="T7" fmla="*/ 6 h 24"/>
                <a:gd name="T8" fmla="*/ 8 w 18"/>
                <a:gd name="T9" fmla="*/ 0 h 24"/>
              </a:gdLst>
              <a:ahLst/>
              <a:cxnLst>
                <a:cxn ang="0">
                  <a:pos x="T0" y="T1"/>
                </a:cxn>
                <a:cxn ang="0">
                  <a:pos x="T2" y="T3"/>
                </a:cxn>
                <a:cxn ang="0">
                  <a:pos x="T4" y="T5"/>
                </a:cxn>
                <a:cxn ang="0">
                  <a:pos x="T6" y="T7"/>
                </a:cxn>
                <a:cxn ang="0">
                  <a:pos x="T8" y="T9"/>
                </a:cxn>
              </a:cxnLst>
              <a:rect l="0" t="0" r="r" b="b"/>
              <a:pathLst>
                <a:path w="18" h="24">
                  <a:moveTo>
                    <a:pt x="8" y="0"/>
                  </a:moveTo>
                  <a:lnTo>
                    <a:pt x="0" y="11"/>
                  </a:lnTo>
                  <a:lnTo>
                    <a:pt x="5" y="24"/>
                  </a:lnTo>
                  <a:lnTo>
                    <a:pt x="18" y="6"/>
                  </a:lnTo>
                  <a:lnTo>
                    <a:pt x="8" y="0"/>
                  </a:lnTo>
                  <a:close/>
                </a:path>
              </a:pathLst>
            </a:custGeom>
            <a:solidFill>
              <a:srgbClr val="BCC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5" name="Freeform 130"/>
            <p:cNvSpPr>
              <a:spLocks/>
            </p:cNvSpPr>
            <p:nvPr/>
          </p:nvSpPr>
          <p:spPr bwMode="auto">
            <a:xfrm>
              <a:off x="6192840" y="3032121"/>
              <a:ext cx="28575" cy="33338"/>
            </a:xfrm>
            <a:custGeom>
              <a:avLst/>
              <a:gdLst>
                <a:gd name="T0" fmla="*/ 8 w 18"/>
                <a:gd name="T1" fmla="*/ 0 h 21"/>
                <a:gd name="T2" fmla="*/ 0 w 18"/>
                <a:gd name="T3" fmla="*/ 11 h 21"/>
                <a:gd name="T4" fmla="*/ 5 w 18"/>
                <a:gd name="T5" fmla="*/ 21 h 21"/>
                <a:gd name="T6" fmla="*/ 18 w 18"/>
                <a:gd name="T7" fmla="*/ 6 h 21"/>
                <a:gd name="T8" fmla="*/ 8 w 18"/>
                <a:gd name="T9" fmla="*/ 0 h 21"/>
              </a:gdLst>
              <a:ahLst/>
              <a:cxnLst>
                <a:cxn ang="0">
                  <a:pos x="T0" y="T1"/>
                </a:cxn>
                <a:cxn ang="0">
                  <a:pos x="T2" y="T3"/>
                </a:cxn>
                <a:cxn ang="0">
                  <a:pos x="T4" y="T5"/>
                </a:cxn>
                <a:cxn ang="0">
                  <a:pos x="T6" y="T7"/>
                </a:cxn>
                <a:cxn ang="0">
                  <a:pos x="T8" y="T9"/>
                </a:cxn>
              </a:cxnLst>
              <a:rect l="0" t="0" r="r" b="b"/>
              <a:pathLst>
                <a:path w="18" h="21">
                  <a:moveTo>
                    <a:pt x="8" y="0"/>
                  </a:moveTo>
                  <a:lnTo>
                    <a:pt x="0" y="11"/>
                  </a:lnTo>
                  <a:lnTo>
                    <a:pt x="5" y="21"/>
                  </a:lnTo>
                  <a:lnTo>
                    <a:pt x="18" y="6"/>
                  </a:lnTo>
                  <a:lnTo>
                    <a:pt x="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6" name="Freeform 131"/>
            <p:cNvSpPr>
              <a:spLocks/>
            </p:cNvSpPr>
            <p:nvPr/>
          </p:nvSpPr>
          <p:spPr bwMode="auto">
            <a:xfrm>
              <a:off x="6221407" y="3032135"/>
              <a:ext cx="33338" cy="38100"/>
            </a:xfrm>
            <a:custGeom>
              <a:avLst/>
              <a:gdLst>
                <a:gd name="T0" fmla="*/ 13 w 21"/>
                <a:gd name="T1" fmla="*/ 0 h 24"/>
                <a:gd name="T2" fmla="*/ 21 w 21"/>
                <a:gd name="T3" fmla="*/ 11 h 24"/>
                <a:gd name="T4" fmla="*/ 16 w 21"/>
                <a:gd name="T5" fmla="*/ 24 h 24"/>
                <a:gd name="T6" fmla="*/ 0 w 21"/>
                <a:gd name="T7" fmla="*/ 6 h 24"/>
                <a:gd name="T8" fmla="*/ 13 w 21"/>
                <a:gd name="T9" fmla="*/ 0 h 24"/>
              </a:gdLst>
              <a:ahLst/>
              <a:cxnLst>
                <a:cxn ang="0">
                  <a:pos x="T0" y="T1"/>
                </a:cxn>
                <a:cxn ang="0">
                  <a:pos x="T2" y="T3"/>
                </a:cxn>
                <a:cxn ang="0">
                  <a:pos x="T4" y="T5"/>
                </a:cxn>
                <a:cxn ang="0">
                  <a:pos x="T6" y="T7"/>
                </a:cxn>
                <a:cxn ang="0">
                  <a:pos x="T8" y="T9"/>
                </a:cxn>
              </a:cxnLst>
              <a:rect l="0" t="0" r="r" b="b"/>
              <a:pathLst>
                <a:path w="21" h="24">
                  <a:moveTo>
                    <a:pt x="13" y="0"/>
                  </a:moveTo>
                  <a:lnTo>
                    <a:pt x="21" y="11"/>
                  </a:lnTo>
                  <a:lnTo>
                    <a:pt x="16" y="24"/>
                  </a:lnTo>
                  <a:lnTo>
                    <a:pt x="0" y="6"/>
                  </a:lnTo>
                  <a:lnTo>
                    <a:pt x="13" y="0"/>
                  </a:ln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7" name="Freeform 132"/>
            <p:cNvSpPr>
              <a:spLocks/>
            </p:cNvSpPr>
            <p:nvPr/>
          </p:nvSpPr>
          <p:spPr bwMode="auto">
            <a:xfrm>
              <a:off x="6221413" y="3032125"/>
              <a:ext cx="33338" cy="33338"/>
            </a:xfrm>
            <a:custGeom>
              <a:avLst/>
              <a:gdLst>
                <a:gd name="T0" fmla="*/ 13 w 21"/>
                <a:gd name="T1" fmla="*/ 0 h 21"/>
                <a:gd name="T2" fmla="*/ 21 w 21"/>
                <a:gd name="T3" fmla="*/ 11 h 21"/>
                <a:gd name="T4" fmla="*/ 16 w 21"/>
                <a:gd name="T5" fmla="*/ 21 h 21"/>
                <a:gd name="T6" fmla="*/ 0 w 21"/>
                <a:gd name="T7" fmla="*/ 6 h 21"/>
                <a:gd name="T8" fmla="*/ 13 w 21"/>
                <a:gd name="T9" fmla="*/ 0 h 21"/>
              </a:gdLst>
              <a:ahLst/>
              <a:cxnLst>
                <a:cxn ang="0">
                  <a:pos x="T0" y="T1"/>
                </a:cxn>
                <a:cxn ang="0">
                  <a:pos x="T2" y="T3"/>
                </a:cxn>
                <a:cxn ang="0">
                  <a:pos x="T4" y="T5"/>
                </a:cxn>
                <a:cxn ang="0">
                  <a:pos x="T6" y="T7"/>
                </a:cxn>
                <a:cxn ang="0">
                  <a:pos x="T8" y="T9"/>
                </a:cxn>
              </a:cxnLst>
              <a:rect l="0" t="0" r="r" b="b"/>
              <a:pathLst>
                <a:path w="21" h="21">
                  <a:moveTo>
                    <a:pt x="13" y="0"/>
                  </a:moveTo>
                  <a:lnTo>
                    <a:pt x="21" y="11"/>
                  </a:lnTo>
                  <a:lnTo>
                    <a:pt x="16" y="21"/>
                  </a:lnTo>
                  <a:lnTo>
                    <a:pt x="0" y="6"/>
                  </a:ln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sp>
        <p:nvSpPr>
          <p:cNvPr id="258" name="Freeform 133"/>
          <p:cNvSpPr>
            <a:spLocks/>
          </p:cNvSpPr>
          <p:nvPr/>
        </p:nvSpPr>
        <p:spPr bwMode="auto">
          <a:xfrm>
            <a:off x="10857445" y="6968164"/>
            <a:ext cx="2702895" cy="2703599"/>
          </a:xfrm>
          <a:custGeom>
            <a:avLst/>
            <a:gdLst>
              <a:gd name="T0" fmla="*/ 2 w 276"/>
              <a:gd name="T1" fmla="*/ 117 h 276"/>
              <a:gd name="T2" fmla="*/ 0 w 276"/>
              <a:gd name="T3" fmla="*/ 138 h 276"/>
              <a:gd name="T4" fmla="*/ 2 w 276"/>
              <a:gd name="T5" fmla="*/ 159 h 276"/>
              <a:gd name="T6" fmla="*/ 4 w 276"/>
              <a:gd name="T7" fmla="*/ 173 h 276"/>
              <a:gd name="T8" fmla="*/ 11 w 276"/>
              <a:gd name="T9" fmla="*/ 192 h 276"/>
              <a:gd name="T10" fmla="*/ 15 w 276"/>
              <a:gd name="T11" fmla="*/ 201 h 276"/>
              <a:gd name="T12" fmla="*/ 29 w 276"/>
              <a:gd name="T13" fmla="*/ 223 h 276"/>
              <a:gd name="T14" fmla="*/ 40 w 276"/>
              <a:gd name="T15" fmla="*/ 236 h 276"/>
              <a:gd name="T16" fmla="*/ 69 w 276"/>
              <a:gd name="T17" fmla="*/ 258 h 276"/>
              <a:gd name="T18" fmla="*/ 87 w 276"/>
              <a:gd name="T19" fmla="*/ 267 h 276"/>
              <a:gd name="T20" fmla="*/ 138 w 276"/>
              <a:gd name="T21" fmla="*/ 276 h 276"/>
              <a:gd name="T22" fmla="*/ 182 w 276"/>
              <a:gd name="T23" fmla="*/ 269 h 276"/>
              <a:gd name="T24" fmla="*/ 201 w 276"/>
              <a:gd name="T25" fmla="*/ 261 h 276"/>
              <a:gd name="T26" fmla="*/ 231 w 276"/>
              <a:gd name="T27" fmla="*/ 240 h 276"/>
              <a:gd name="T28" fmla="*/ 240 w 276"/>
              <a:gd name="T29" fmla="*/ 231 h 276"/>
              <a:gd name="T30" fmla="*/ 255 w 276"/>
              <a:gd name="T31" fmla="*/ 210 h 276"/>
              <a:gd name="T32" fmla="*/ 261 w 276"/>
              <a:gd name="T33" fmla="*/ 201 h 276"/>
              <a:gd name="T34" fmla="*/ 265 w 276"/>
              <a:gd name="T35" fmla="*/ 192 h 276"/>
              <a:gd name="T36" fmla="*/ 271 w 276"/>
              <a:gd name="T37" fmla="*/ 173 h 276"/>
              <a:gd name="T38" fmla="*/ 274 w 276"/>
              <a:gd name="T39" fmla="*/ 159 h 276"/>
              <a:gd name="T40" fmla="*/ 276 w 276"/>
              <a:gd name="T41" fmla="*/ 138 h 276"/>
              <a:gd name="T42" fmla="*/ 274 w 276"/>
              <a:gd name="T43" fmla="*/ 117 h 276"/>
              <a:gd name="T44" fmla="*/ 271 w 276"/>
              <a:gd name="T45" fmla="*/ 104 h 276"/>
              <a:gd name="T46" fmla="*/ 266 w 276"/>
              <a:gd name="T47" fmla="*/ 88 h 276"/>
              <a:gd name="T48" fmla="*/ 261 w 276"/>
              <a:gd name="T49" fmla="*/ 75 h 276"/>
              <a:gd name="T50" fmla="*/ 246 w 276"/>
              <a:gd name="T51" fmla="*/ 53 h 276"/>
              <a:gd name="T52" fmla="*/ 235 w 276"/>
              <a:gd name="T53" fmla="*/ 41 h 276"/>
              <a:gd name="T54" fmla="*/ 221 w 276"/>
              <a:gd name="T55" fmla="*/ 28 h 276"/>
              <a:gd name="T56" fmla="*/ 201 w 276"/>
              <a:gd name="T57" fmla="*/ 15 h 276"/>
              <a:gd name="T58" fmla="*/ 195 w 276"/>
              <a:gd name="T59" fmla="*/ 13 h 276"/>
              <a:gd name="T60" fmla="*/ 188 w 276"/>
              <a:gd name="T61" fmla="*/ 10 h 276"/>
              <a:gd name="T62" fmla="*/ 183 w 276"/>
              <a:gd name="T63" fmla="*/ 8 h 276"/>
              <a:gd name="T64" fmla="*/ 170 w 276"/>
              <a:gd name="T65" fmla="*/ 4 h 276"/>
              <a:gd name="T66" fmla="*/ 163 w 276"/>
              <a:gd name="T67" fmla="*/ 3 h 276"/>
              <a:gd name="T68" fmla="*/ 138 w 276"/>
              <a:gd name="T69" fmla="*/ 0 h 276"/>
              <a:gd name="T70" fmla="*/ 94 w 276"/>
              <a:gd name="T71" fmla="*/ 8 h 276"/>
              <a:gd name="T72" fmla="*/ 85 w 276"/>
              <a:gd name="T73" fmla="*/ 11 h 276"/>
              <a:gd name="T74" fmla="*/ 75 w 276"/>
              <a:gd name="T75" fmla="*/ 15 h 276"/>
              <a:gd name="T76" fmla="*/ 48 w 276"/>
              <a:gd name="T77" fmla="*/ 34 h 276"/>
              <a:gd name="T78" fmla="*/ 40 w 276"/>
              <a:gd name="T79" fmla="*/ 41 h 276"/>
              <a:gd name="T80" fmla="*/ 29 w 276"/>
              <a:gd name="T81" fmla="*/ 53 h 276"/>
              <a:gd name="T82" fmla="*/ 15 w 276"/>
              <a:gd name="T83" fmla="*/ 75 h 276"/>
              <a:gd name="T84" fmla="*/ 10 w 276"/>
              <a:gd name="T85" fmla="*/ 88 h 276"/>
              <a:gd name="T86" fmla="*/ 4 w 276"/>
              <a:gd name="T87" fmla="*/ 10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6">
                <a:moveTo>
                  <a:pt x="3" y="110"/>
                </a:moveTo>
                <a:cubicBezTo>
                  <a:pt x="2" y="113"/>
                  <a:pt x="2" y="115"/>
                  <a:pt x="2" y="117"/>
                </a:cubicBezTo>
                <a:cubicBezTo>
                  <a:pt x="1" y="120"/>
                  <a:pt x="1" y="122"/>
                  <a:pt x="1" y="124"/>
                </a:cubicBezTo>
                <a:cubicBezTo>
                  <a:pt x="0" y="129"/>
                  <a:pt x="0" y="133"/>
                  <a:pt x="0" y="138"/>
                </a:cubicBezTo>
                <a:cubicBezTo>
                  <a:pt x="0" y="143"/>
                  <a:pt x="0" y="148"/>
                  <a:pt x="1" y="152"/>
                </a:cubicBezTo>
                <a:cubicBezTo>
                  <a:pt x="1" y="155"/>
                  <a:pt x="1" y="157"/>
                  <a:pt x="2" y="159"/>
                </a:cubicBezTo>
                <a:cubicBezTo>
                  <a:pt x="2" y="162"/>
                  <a:pt x="2" y="164"/>
                  <a:pt x="3" y="166"/>
                </a:cubicBezTo>
                <a:cubicBezTo>
                  <a:pt x="3" y="168"/>
                  <a:pt x="4" y="170"/>
                  <a:pt x="4" y="173"/>
                </a:cubicBezTo>
                <a:cubicBezTo>
                  <a:pt x="5" y="177"/>
                  <a:pt x="7" y="181"/>
                  <a:pt x="8" y="186"/>
                </a:cubicBezTo>
                <a:cubicBezTo>
                  <a:pt x="9" y="188"/>
                  <a:pt x="10" y="190"/>
                  <a:pt x="11" y="192"/>
                </a:cubicBezTo>
                <a:cubicBezTo>
                  <a:pt x="12" y="194"/>
                  <a:pt x="13" y="196"/>
                  <a:pt x="14" y="198"/>
                </a:cubicBezTo>
                <a:cubicBezTo>
                  <a:pt x="14" y="199"/>
                  <a:pt x="15" y="200"/>
                  <a:pt x="15" y="201"/>
                </a:cubicBezTo>
                <a:cubicBezTo>
                  <a:pt x="16" y="203"/>
                  <a:pt x="17" y="205"/>
                  <a:pt x="18" y="207"/>
                </a:cubicBezTo>
                <a:cubicBezTo>
                  <a:pt x="22" y="213"/>
                  <a:pt x="25" y="218"/>
                  <a:pt x="29" y="223"/>
                </a:cubicBezTo>
                <a:cubicBezTo>
                  <a:pt x="31" y="226"/>
                  <a:pt x="34" y="228"/>
                  <a:pt x="36" y="231"/>
                </a:cubicBezTo>
                <a:cubicBezTo>
                  <a:pt x="37" y="233"/>
                  <a:pt x="39" y="234"/>
                  <a:pt x="40" y="236"/>
                </a:cubicBezTo>
                <a:cubicBezTo>
                  <a:pt x="42" y="237"/>
                  <a:pt x="44" y="239"/>
                  <a:pt x="45" y="240"/>
                </a:cubicBezTo>
                <a:cubicBezTo>
                  <a:pt x="52" y="247"/>
                  <a:pt x="61" y="253"/>
                  <a:pt x="69" y="258"/>
                </a:cubicBezTo>
                <a:cubicBezTo>
                  <a:pt x="71" y="259"/>
                  <a:pt x="73" y="260"/>
                  <a:pt x="75" y="261"/>
                </a:cubicBezTo>
                <a:cubicBezTo>
                  <a:pt x="79" y="263"/>
                  <a:pt x="83" y="265"/>
                  <a:pt x="87" y="267"/>
                </a:cubicBezTo>
                <a:cubicBezTo>
                  <a:pt x="89" y="267"/>
                  <a:pt x="91" y="268"/>
                  <a:pt x="94" y="269"/>
                </a:cubicBezTo>
                <a:cubicBezTo>
                  <a:pt x="108" y="274"/>
                  <a:pt x="122" y="276"/>
                  <a:pt x="138" y="276"/>
                </a:cubicBezTo>
                <a:cubicBezTo>
                  <a:pt x="148" y="276"/>
                  <a:pt x="159" y="275"/>
                  <a:pt x="169" y="273"/>
                </a:cubicBezTo>
                <a:cubicBezTo>
                  <a:pt x="173" y="272"/>
                  <a:pt x="178" y="270"/>
                  <a:pt x="182" y="269"/>
                </a:cubicBezTo>
                <a:cubicBezTo>
                  <a:pt x="184" y="268"/>
                  <a:pt x="186" y="267"/>
                  <a:pt x="188" y="267"/>
                </a:cubicBezTo>
                <a:cubicBezTo>
                  <a:pt x="193" y="265"/>
                  <a:pt x="197" y="263"/>
                  <a:pt x="201" y="261"/>
                </a:cubicBezTo>
                <a:cubicBezTo>
                  <a:pt x="203" y="260"/>
                  <a:pt x="205" y="259"/>
                  <a:pt x="206" y="258"/>
                </a:cubicBezTo>
                <a:cubicBezTo>
                  <a:pt x="215" y="253"/>
                  <a:pt x="223" y="247"/>
                  <a:pt x="231" y="240"/>
                </a:cubicBezTo>
                <a:cubicBezTo>
                  <a:pt x="232" y="239"/>
                  <a:pt x="234" y="237"/>
                  <a:pt x="235" y="236"/>
                </a:cubicBezTo>
                <a:cubicBezTo>
                  <a:pt x="237" y="234"/>
                  <a:pt x="238" y="233"/>
                  <a:pt x="240" y="231"/>
                </a:cubicBezTo>
                <a:cubicBezTo>
                  <a:pt x="242" y="228"/>
                  <a:pt x="244" y="226"/>
                  <a:pt x="246" y="223"/>
                </a:cubicBezTo>
                <a:cubicBezTo>
                  <a:pt x="250" y="219"/>
                  <a:pt x="253" y="215"/>
                  <a:pt x="255" y="210"/>
                </a:cubicBezTo>
                <a:cubicBezTo>
                  <a:pt x="256" y="209"/>
                  <a:pt x="257" y="208"/>
                  <a:pt x="257" y="207"/>
                </a:cubicBezTo>
                <a:cubicBezTo>
                  <a:pt x="259" y="205"/>
                  <a:pt x="260" y="203"/>
                  <a:pt x="261" y="201"/>
                </a:cubicBezTo>
                <a:cubicBezTo>
                  <a:pt x="261" y="200"/>
                  <a:pt x="262" y="199"/>
                  <a:pt x="262" y="198"/>
                </a:cubicBezTo>
                <a:cubicBezTo>
                  <a:pt x="263" y="196"/>
                  <a:pt x="264" y="194"/>
                  <a:pt x="265" y="192"/>
                </a:cubicBezTo>
                <a:cubicBezTo>
                  <a:pt x="266" y="190"/>
                  <a:pt x="267" y="188"/>
                  <a:pt x="267" y="186"/>
                </a:cubicBezTo>
                <a:cubicBezTo>
                  <a:pt x="269" y="181"/>
                  <a:pt x="270" y="177"/>
                  <a:pt x="271" y="173"/>
                </a:cubicBezTo>
                <a:cubicBezTo>
                  <a:pt x="272" y="170"/>
                  <a:pt x="272" y="168"/>
                  <a:pt x="273" y="166"/>
                </a:cubicBezTo>
                <a:cubicBezTo>
                  <a:pt x="273" y="164"/>
                  <a:pt x="274" y="162"/>
                  <a:pt x="274" y="159"/>
                </a:cubicBezTo>
                <a:cubicBezTo>
                  <a:pt x="274" y="157"/>
                  <a:pt x="275" y="155"/>
                  <a:pt x="275" y="152"/>
                </a:cubicBezTo>
                <a:cubicBezTo>
                  <a:pt x="275" y="148"/>
                  <a:pt x="276" y="143"/>
                  <a:pt x="276" y="138"/>
                </a:cubicBezTo>
                <a:cubicBezTo>
                  <a:pt x="276" y="133"/>
                  <a:pt x="275" y="129"/>
                  <a:pt x="275" y="124"/>
                </a:cubicBezTo>
                <a:cubicBezTo>
                  <a:pt x="275" y="122"/>
                  <a:pt x="274" y="120"/>
                  <a:pt x="274" y="117"/>
                </a:cubicBezTo>
                <a:cubicBezTo>
                  <a:pt x="274" y="115"/>
                  <a:pt x="273" y="113"/>
                  <a:pt x="273" y="110"/>
                </a:cubicBezTo>
                <a:cubicBezTo>
                  <a:pt x="272" y="108"/>
                  <a:pt x="272" y="106"/>
                  <a:pt x="271" y="104"/>
                </a:cubicBezTo>
                <a:cubicBezTo>
                  <a:pt x="270" y="99"/>
                  <a:pt x="269" y="95"/>
                  <a:pt x="267" y="91"/>
                </a:cubicBezTo>
                <a:cubicBezTo>
                  <a:pt x="267" y="90"/>
                  <a:pt x="267" y="89"/>
                  <a:pt x="266" y="88"/>
                </a:cubicBezTo>
                <a:cubicBezTo>
                  <a:pt x="265" y="85"/>
                  <a:pt x="264" y="81"/>
                  <a:pt x="262" y="78"/>
                </a:cubicBezTo>
                <a:cubicBezTo>
                  <a:pt x="262" y="77"/>
                  <a:pt x="261" y="76"/>
                  <a:pt x="261" y="75"/>
                </a:cubicBezTo>
                <a:cubicBezTo>
                  <a:pt x="260" y="73"/>
                  <a:pt x="259" y="72"/>
                  <a:pt x="257" y="70"/>
                </a:cubicBezTo>
                <a:cubicBezTo>
                  <a:pt x="254" y="64"/>
                  <a:pt x="250" y="58"/>
                  <a:pt x="246" y="53"/>
                </a:cubicBezTo>
                <a:cubicBezTo>
                  <a:pt x="244" y="51"/>
                  <a:pt x="242" y="48"/>
                  <a:pt x="240" y="46"/>
                </a:cubicBezTo>
                <a:cubicBezTo>
                  <a:pt x="238" y="44"/>
                  <a:pt x="237" y="42"/>
                  <a:pt x="235" y="41"/>
                </a:cubicBezTo>
                <a:cubicBezTo>
                  <a:pt x="234" y="39"/>
                  <a:pt x="232" y="38"/>
                  <a:pt x="231" y="36"/>
                </a:cubicBezTo>
                <a:cubicBezTo>
                  <a:pt x="227" y="33"/>
                  <a:pt x="224" y="31"/>
                  <a:pt x="221" y="28"/>
                </a:cubicBezTo>
                <a:cubicBezTo>
                  <a:pt x="216" y="25"/>
                  <a:pt x="211" y="21"/>
                  <a:pt x="206" y="19"/>
                </a:cubicBezTo>
                <a:cubicBezTo>
                  <a:pt x="205" y="18"/>
                  <a:pt x="203" y="16"/>
                  <a:pt x="201" y="15"/>
                </a:cubicBezTo>
                <a:cubicBezTo>
                  <a:pt x="200" y="15"/>
                  <a:pt x="199" y="15"/>
                  <a:pt x="198" y="14"/>
                </a:cubicBezTo>
                <a:cubicBezTo>
                  <a:pt x="197" y="14"/>
                  <a:pt x="196" y="13"/>
                  <a:pt x="195" y="13"/>
                </a:cubicBezTo>
                <a:cubicBezTo>
                  <a:pt x="194" y="12"/>
                  <a:pt x="194" y="12"/>
                  <a:pt x="193" y="12"/>
                </a:cubicBezTo>
                <a:cubicBezTo>
                  <a:pt x="192" y="11"/>
                  <a:pt x="190" y="11"/>
                  <a:pt x="188" y="10"/>
                </a:cubicBezTo>
                <a:cubicBezTo>
                  <a:pt x="188" y="10"/>
                  <a:pt x="188" y="10"/>
                  <a:pt x="188" y="10"/>
                </a:cubicBezTo>
                <a:cubicBezTo>
                  <a:pt x="187" y="9"/>
                  <a:pt x="185" y="9"/>
                  <a:pt x="183" y="8"/>
                </a:cubicBezTo>
                <a:cubicBezTo>
                  <a:pt x="183" y="8"/>
                  <a:pt x="182" y="8"/>
                  <a:pt x="182" y="8"/>
                </a:cubicBezTo>
                <a:cubicBezTo>
                  <a:pt x="178" y="6"/>
                  <a:pt x="174" y="5"/>
                  <a:pt x="170" y="4"/>
                </a:cubicBezTo>
                <a:cubicBezTo>
                  <a:pt x="168" y="4"/>
                  <a:pt x="167" y="3"/>
                  <a:pt x="166" y="3"/>
                </a:cubicBezTo>
                <a:cubicBezTo>
                  <a:pt x="165" y="3"/>
                  <a:pt x="164" y="3"/>
                  <a:pt x="163" y="3"/>
                </a:cubicBezTo>
                <a:cubicBezTo>
                  <a:pt x="155" y="1"/>
                  <a:pt x="148" y="1"/>
                  <a:pt x="140" y="0"/>
                </a:cubicBezTo>
                <a:cubicBezTo>
                  <a:pt x="140" y="0"/>
                  <a:pt x="139" y="0"/>
                  <a:pt x="138" y="0"/>
                </a:cubicBezTo>
                <a:cubicBezTo>
                  <a:pt x="136" y="0"/>
                  <a:pt x="135" y="0"/>
                  <a:pt x="134" y="0"/>
                </a:cubicBezTo>
                <a:cubicBezTo>
                  <a:pt x="120" y="1"/>
                  <a:pt x="106" y="3"/>
                  <a:pt x="94" y="8"/>
                </a:cubicBezTo>
                <a:cubicBezTo>
                  <a:pt x="91" y="8"/>
                  <a:pt x="89" y="9"/>
                  <a:pt x="87" y="10"/>
                </a:cubicBezTo>
                <a:cubicBezTo>
                  <a:pt x="87" y="10"/>
                  <a:pt x="86" y="10"/>
                  <a:pt x="85" y="11"/>
                </a:cubicBezTo>
                <a:cubicBezTo>
                  <a:pt x="84" y="11"/>
                  <a:pt x="83" y="12"/>
                  <a:pt x="81" y="13"/>
                </a:cubicBezTo>
                <a:cubicBezTo>
                  <a:pt x="79" y="13"/>
                  <a:pt x="77" y="14"/>
                  <a:pt x="75" y="15"/>
                </a:cubicBezTo>
                <a:cubicBezTo>
                  <a:pt x="73" y="16"/>
                  <a:pt x="71" y="18"/>
                  <a:pt x="69" y="19"/>
                </a:cubicBezTo>
                <a:cubicBezTo>
                  <a:pt x="61" y="23"/>
                  <a:pt x="54" y="28"/>
                  <a:pt x="48" y="34"/>
                </a:cubicBezTo>
                <a:cubicBezTo>
                  <a:pt x="47" y="35"/>
                  <a:pt x="46" y="35"/>
                  <a:pt x="45" y="36"/>
                </a:cubicBezTo>
                <a:cubicBezTo>
                  <a:pt x="44" y="38"/>
                  <a:pt x="42" y="39"/>
                  <a:pt x="40" y="41"/>
                </a:cubicBezTo>
                <a:cubicBezTo>
                  <a:pt x="39" y="42"/>
                  <a:pt x="37" y="44"/>
                  <a:pt x="36" y="46"/>
                </a:cubicBezTo>
                <a:cubicBezTo>
                  <a:pt x="34" y="48"/>
                  <a:pt x="31" y="51"/>
                  <a:pt x="29" y="53"/>
                </a:cubicBezTo>
                <a:cubicBezTo>
                  <a:pt x="25" y="58"/>
                  <a:pt x="22" y="64"/>
                  <a:pt x="18" y="70"/>
                </a:cubicBezTo>
                <a:cubicBezTo>
                  <a:pt x="17" y="72"/>
                  <a:pt x="16" y="73"/>
                  <a:pt x="15" y="75"/>
                </a:cubicBezTo>
                <a:cubicBezTo>
                  <a:pt x="15" y="76"/>
                  <a:pt x="14" y="77"/>
                  <a:pt x="14" y="78"/>
                </a:cubicBezTo>
                <a:cubicBezTo>
                  <a:pt x="12" y="81"/>
                  <a:pt x="11" y="85"/>
                  <a:pt x="10" y="88"/>
                </a:cubicBezTo>
                <a:cubicBezTo>
                  <a:pt x="9" y="89"/>
                  <a:pt x="9" y="90"/>
                  <a:pt x="8" y="91"/>
                </a:cubicBezTo>
                <a:cubicBezTo>
                  <a:pt x="7" y="95"/>
                  <a:pt x="5" y="99"/>
                  <a:pt x="4" y="104"/>
                </a:cubicBezTo>
                <a:cubicBezTo>
                  <a:pt x="4" y="106"/>
                  <a:pt x="3" y="108"/>
                  <a:pt x="3" y="110"/>
                </a:cubicBezTo>
                <a:close/>
              </a:path>
            </a:pathLst>
          </a:custGeom>
          <a:solidFill>
            <a:schemeClr val="bg1">
              <a:lumMod val="8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59" name="Freeform 134"/>
          <p:cNvSpPr>
            <a:spLocks noEditPoints="1"/>
          </p:cNvSpPr>
          <p:nvPr/>
        </p:nvSpPr>
        <p:spPr bwMode="auto">
          <a:xfrm>
            <a:off x="10857445" y="6968164"/>
            <a:ext cx="2702895" cy="2599185"/>
          </a:xfrm>
          <a:custGeom>
            <a:avLst/>
            <a:gdLst>
              <a:gd name="T0" fmla="*/ 239 w 276"/>
              <a:gd name="T1" fmla="*/ 115 h 265"/>
              <a:gd name="T2" fmla="*/ 241 w 276"/>
              <a:gd name="T3" fmla="*/ 108 h 265"/>
              <a:gd name="T4" fmla="*/ 226 w 276"/>
              <a:gd name="T5" fmla="*/ 71 h 265"/>
              <a:gd name="T6" fmla="*/ 240 w 276"/>
              <a:gd name="T7" fmla="*/ 46 h 265"/>
              <a:gd name="T8" fmla="*/ 274 w 276"/>
              <a:gd name="T9" fmla="*/ 117 h 265"/>
              <a:gd name="T10" fmla="*/ 252 w 276"/>
              <a:gd name="T11" fmla="*/ 136 h 265"/>
              <a:gd name="T12" fmla="*/ 255 w 276"/>
              <a:gd name="T13" fmla="*/ 210 h 265"/>
              <a:gd name="T14" fmla="*/ 219 w 276"/>
              <a:gd name="T15" fmla="*/ 112 h 265"/>
              <a:gd name="T16" fmla="*/ 233 w 276"/>
              <a:gd name="T17" fmla="*/ 38 h 265"/>
              <a:gd name="T18" fmla="*/ 204 w 276"/>
              <a:gd name="T19" fmla="*/ 62 h 265"/>
              <a:gd name="T20" fmla="*/ 188 w 276"/>
              <a:gd name="T21" fmla="*/ 83 h 265"/>
              <a:gd name="T22" fmla="*/ 214 w 276"/>
              <a:gd name="T23" fmla="*/ 70 h 265"/>
              <a:gd name="T24" fmla="*/ 188 w 276"/>
              <a:gd name="T25" fmla="*/ 186 h 265"/>
              <a:gd name="T26" fmla="*/ 188 w 276"/>
              <a:gd name="T27" fmla="*/ 77 h 265"/>
              <a:gd name="T28" fmla="*/ 185 w 276"/>
              <a:gd name="T29" fmla="*/ 83 h 265"/>
              <a:gd name="T30" fmla="*/ 185 w 276"/>
              <a:gd name="T31" fmla="*/ 65 h 265"/>
              <a:gd name="T32" fmla="*/ 185 w 276"/>
              <a:gd name="T33" fmla="*/ 111 h 265"/>
              <a:gd name="T34" fmla="*/ 185 w 276"/>
              <a:gd name="T35" fmla="*/ 186 h 265"/>
              <a:gd name="T36" fmla="*/ 177 w 276"/>
              <a:gd name="T37" fmla="*/ 62 h 265"/>
              <a:gd name="T38" fmla="*/ 177 w 276"/>
              <a:gd name="T39" fmla="*/ 119 h 265"/>
              <a:gd name="T40" fmla="*/ 168 w 276"/>
              <a:gd name="T41" fmla="*/ 188 h 265"/>
              <a:gd name="T42" fmla="*/ 168 w 276"/>
              <a:gd name="T43" fmla="*/ 21 h 265"/>
              <a:gd name="T44" fmla="*/ 168 w 276"/>
              <a:gd name="T45" fmla="*/ 82 h 265"/>
              <a:gd name="T46" fmla="*/ 168 w 276"/>
              <a:gd name="T47" fmla="*/ 124 h 265"/>
              <a:gd name="T48" fmla="*/ 153 w 276"/>
              <a:gd name="T49" fmla="*/ 127 h 265"/>
              <a:gd name="T50" fmla="*/ 150 w 276"/>
              <a:gd name="T51" fmla="*/ 47 h 265"/>
              <a:gd name="T52" fmla="*/ 152 w 276"/>
              <a:gd name="T53" fmla="*/ 173 h 265"/>
              <a:gd name="T54" fmla="*/ 151 w 276"/>
              <a:gd name="T55" fmla="*/ 135 h 265"/>
              <a:gd name="T56" fmla="*/ 150 w 276"/>
              <a:gd name="T57" fmla="*/ 37 h 265"/>
              <a:gd name="T58" fmla="*/ 150 w 276"/>
              <a:gd name="T59" fmla="*/ 152 h 265"/>
              <a:gd name="T60" fmla="*/ 142 w 276"/>
              <a:gd name="T61" fmla="*/ 3 h 265"/>
              <a:gd name="T62" fmla="*/ 70 w 276"/>
              <a:gd name="T63" fmla="*/ 81 h 265"/>
              <a:gd name="T64" fmla="*/ 93 w 276"/>
              <a:gd name="T65" fmla="*/ 58 h 265"/>
              <a:gd name="T66" fmla="*/ 85 w 276"/>
              <a:gd name="T67" fmla="*/ 11 h 265"/>
              <a:gd name="T68" fmla="*/ 70 w 276"/>
              <a:gd name="T69" fmla="*/ 258 h 265"/>
              <a:gd name="T70" fmla="*/ 87 w 276"/>
              <a:gd name="T71" fmla="*/ 254 h 265"/>
              <a:gd name="T72" fmla="*/ 73 w 276"/>
              <a:gd name="T73" fmla="*/ 94 h 265"/>
              <a:gd name="T74" fmla="*/ 58 w 276"/>
              <a:gd name="T75" fmla="*/ 86 h 265"/>
              <a:gd name="T76" fmla="*/ 58 w 276"/>
              <a:gd name="T77" fmla="*/ 176 h 265"/>
              <a:gd name="T78" fmla="*/ 58 w 276"/>
              <a:gd name="T79" fmla="*/ 39 h 265"/>
              <a:gd name="T80" fmla="*/ 56 w 276"/>
              <a:gd name="T81" fmla="*/ 56 h 265"/>
              <a:gd name="T82" fmla="*/ 58 w 276"/>
              <a:gd name="T83" fmla="*/ 34 h 265"/>
              <a:gd name="T84" fmla="*/ 58 w 276"/>
              <a:gd name="T85" fmla="*/ 176 h 265"/>
              <a:gd name="T86" fmla="*/ 54 w 276"/>
              <a:gd name="T87" fmla="*/ 44 h 265"/>
              <a:gd name="T88" fmla="*/ 48 w 276"/>
              <a:gd name="T89" fmla="*/ 60 h 265"/>
              <a:gd name="T90" fmla="*/ 48 w 276"/>
              <a:gd name="T91" fmla="*/ 34 h 265"/>
              <a:gd name="T92" fmla="*/ 52 w 276"/>
              <a:gd name="T93" fmla="*/ 162 h 265"/>
              <a:gd name="T94" fmla="*/ 42 w 276"/>
              <a:gd name="T95" fmla="*/ 107 h 265"/>
              <a:gd name="T96" fmla="*/ 42 w 276"/>
              <a:gd name="T97" fmla="*/ 47 h 265"/>
              <a:gd name="T98" fmla="*/ 42 w 276"/>
              <a:gd name="T99" fmla="*/ 176 h 265"/>
              <a:gd name="T100" fmla="*/ 38 w 276"/>
              <a:gd name="T101" fmla="*/ 110 h 265"/>
              <a:gd name="T102" fmla="*/ 40 w 276"/>
              <a:gd name="T103" fmla="*/ 41 h 265"/>
              <a:gd name="T104" fmla="*/ 36 w 276"/>
              <a:gd name="T105" fmla="*/ 231 h 265"/>
              <a:gd name="T106" fmla="*/ 31 w 276"/>
              <a:gd name="T107" fmla="*/ 156 h 265"/>
              <a:gd name="T108" fmla="*/ 31 w 276"/>
              <a:gd name="T109" fmla="*/ 51 h 265"/>
              <a:gd name="T110" fmla="*/ 31 w 276"/>
              <a:gd name="T111" fmla="*/ 147 h 265"/>
              <a:gd name="T112" fmla="*/ 31 w 276"/>
              <a:gd name="T113" fmla="*/ 225 h 265"/>
              <a:gd name="T114" fmla="*/ 22 w 276"/>
              <a:gd name="T115" fmla="*/ 177 h 265"/>
              <a:gd name="T116" fmla="*/ 1 w 276"/>
              <a:gd name="T117" fmla="*/ 124 h 265"/>
              <a:gd name="T118" fmla="*/ 14 w 276"/>
              <a:gd name="T119" fmla="*/ 78 h 265"/>
              <a:gd name="T120" fmla="*/ 22 w 276"/>
              <a:gd name="T121" fmla="*/ 177 h 265"/>
              <a:gd name="T122" fmla="*/ 17 w 276"/>
              <a:gd name="T123" fmla="*/ 18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65">
                <a:moveTo>
                  <a:pt x="214" y="250"/>
                </a:moveTo>
                <a:cubicBezTo>
                  <a:pt x="214" y="128"/>
                  <a:pt x="214" y="128"/>
                  <a:pt x="214" y="128"/>
                </a:cubicBezTo>
                <a:cubicBezTo>
                  <a:pt x="215" y="128"/>
                  <a:pt x="215" y="128"/>
                  <a:pt x="216" y="128"/>
                </a:cubicBezTo>
                <a:cubicBezTo>
                  <a:pt x="219" y="131"/>
                  <a:pt x="224" y="133"/>
                  <a:pt x="225" y="130"/>
                </a:cubicBezTo>
                <a:cubicBezTo>
                  <a:pt x="227" y="127"/>
                  <a:pt x="231" y="128"/>
                  <a:pt x="235" y="129"/>
                </a:cubicBezTo>
                <a:cubicBezTo>
                  <a:pt x="239" y="130"/>
                  <a:pt x="246" y="131"/>
                  <a:pt x="249" y="131"/>
                </a:cubicBezTo>
                <a:cubicBezTo>
                  <a:pt x="253" y="130"/>
                  <a:pt x="256" y="127"/>
                  <a:pt x="257" y="124"/>
                </a:cubicBezTo>
                <a:cubicBezTo>
                  <a:pt x="257" y="121"/>
                  <a:pt x="252" y="120"/>
                  <a:pt x="246" y="120"/>
                </a:cubicBezTo>
                <a:cubicBezTo>
                  <a:pt x="240" y="120"/>
                  <a:pt x="238" y="119"/>
                  <a:pt x="239" y="115"/>
                </a:cubicBezTo>
                <a:cubicBezTo>
                  <a:pt x="240" y="112"/>
                  <a:pt x="242" y="109"/>
                  <a:pt x="245" y="107"/>
                </a:cubicBezTo>
                <a:cubicBezTo>
                  <a:pt x="248" y="106"/>
                  <a:pt x="251" y="105"/>
                  <a:pt x="254" y="105"/>
                </a:cubicBezTo>
                <a:cubicBezTo>
                  <a:pt x="257" y="105"/>
                  <a:pt x="261" y="108"/>
                  <a:pt x="265" y="107"/>
                </a:cubicBezTo>
                <a:cubicBezTo>
                  <a:pt x="269" y="107"/>
                  <a:pt x="268" y="104"/>
                  <a:pt x="264" y="101"/>
                </a:cubicBezTo>
                <a:cubicBezTo>
                  <a:pt x="260" y="99"/>
                  <a:pt x="259" y="96"/>
                  <a:pt x="261" y="94"/>
                </a:cubicBezTo>
                <a:cubicBezTo>
                  <a:pt x="263" y="93"/>
                  <a:pt x="262" y="91"/>
                  <a:pt x="258" y="93"/>
                </a:cubicBezTo>
                <a:cubicBezTo>
                  <a:pt x="255" y="94"/>
                  <a:pt x="251" y="99"/>
                  <a:pt x="250" y="96"/>
                </a:cubicBezTo>
                <a:cubicBezTo>
                  <a:pt x="249" y="93"/>
                  <a:pt x="241" y="96"/>
                  <a:pt x="241" y="100"/>
                </a:cubicBezTo>
                <a:cubicBezTo>
                  <a:pt x="241" y="104"/>
                  <a:pt x="242" y="105"/>
                  <a:pt x="241" y="108"/>
                </a:cubicBezTo>
                <a:cubicBezTo>
                  <a:pt x="239" y="111"/>
                  <a:pt x="236" y="113"/>
                  <a:pt x="233" y="112"/>
                </a:cubicBezTo>
                <a:cubicBezTo>
                  <a:pt x="230" y="112"/>
                  <a:pt x="234" y="117"/>
                  <a:pt x="231" y="119"/>
                </a:cubicBezTo>
                <a:cubicBezTo>
                  <a:pt x="228" y="120"/>
                  <a:pt x="226" y="117"/>
                  <a:pt x="225" y="113"/>
                </a:cubicBezTo>
                <a:cubicBezTo>
                  <a:pt x="223" y="109"/>
                  <a:pt x="222" y="107"/>
                  <a:pt x="220" y="105"/>
                </a:cubicBezTo>
                <a:cubicBezTo>
                  <a:pt x="218" y="103"/>
                  <a:pt x="217" y="102"/>
                  <a:pt x="215" y="100"/>
                </a:cubicBezTo>
                <a:cubicBezTo>
                  <a:pt x="214" y="100"/>
                  <a:pt x="214" y="100"/>
                  <a:pt x="214" y="100"/>
                </a:cubicBezTo>
                <a:cubicBezTo>
                  <a:pt x="214" y="70"/>
                  <a:pt x="214" y="70"/>
                  <a:pt x="214" y="70"/>
                </a:cubicBezTo>
                <a:cubicBezTo>
                  <a:pt x="215" y="70"/>
                  <a:pt x="216" y="70"/>
                  <a:pt x="217" y="70"/>
                </a:cubicBezTo>
                <a:cubicBezTo>
                  <a:pt x="221" y="70"/>
                  <a:pt x="223" y="73"/>
                  <a:pt x="226" y="71"/>
                </a:cubicBezTo>
                <a:cubicBezTo>
                  <a:pt x="229" y="68"/>
                  <a:pt x="224" y="64"/>
                  <a:pt x="228" y="64"/>
                </a:cubicBezTo>
                <a:cubicBezTo>
                  <a:pt x="232" y="64"/>
                  <a:pt x="236" y="65"/>
                  <a:pt x="233" y="61"/>
                </a:cubicBezTo>
                <a:cubicBezTo>
                  <a:pt x="230" y="58"/>
                  <a:pt x="234" y="60"/>
                  <a:pt x="237" y="58"/>
                </a:cubicBezTo>
                <a:cubicBezTo>
                  <a:pt x="241" y="56"/>
                  <a:pt x="241" y="54"/>
                  <a:pt x="236" y="54"/>
                </a:cubicBezTo>
                <a:cubicBezTo>
                  <a:pt x="232" y="55"/>
                  <a:pt x="229" y="57"/>
                  <a:pt x="227" y="53"/>
                </a:cubicBezTo>
                <a:cubicBezTo>
                  <a:pt x="225" y="49"/>
                  <a:pt x="230" y="44"/>
                  <a:pt x="233" y="41"/>
                </a:cubicBezTo>
                <a:cubicBezTo>
                  <a:pt x="234" y="40"/>
                  <a:pt x="234" y="40"/>
                  <a:pt x="234" y="39"/>
                </a:cubicBezTo>
                <a:cubicBezTo>
                  <a:pt x="234" y="40"/>
                  <a:pt x="235" y="40"/>
                  <a:pt x="235" y="41"/>
                </a:cubicBezTo>
                <a:cubicBezTo>
                  <a:pt x="237" y="42"/>
                  <a:pt x="238" y="44"/>
                  <a:pt x="240" y="46"/>
                </a:cubicBezTo>
                <a:cubicBezTo>
                  <a:pt x="242" y="48"/>
                  <a:pt x="244" y="51"/>
                  <a:pt x="246" y="53"/>
                </a:cubicBezTo>
                <a:cubicBezTo>
                  <a:pt x="250" y="58"/>
                  <a:pt x="254" y="64"/>
                  <a:pt x="257" y="70"/>
                </a:cubicBezTo>
                <a:cubicBezTo>
                  <a:pt x="259" y="72"/>
                  <a:pt x="260" y="73"/>
                  <a:pt x="261" y="75"/>
                </a:cubicBezTo>
                <a:cubicBezTo>
                  <a:pt x="261" y="76"/>
                  <a:pt x="262" y="77"/>
                  <a:pt x="262" y="78"/>
                </a:cubicBezTo>
                <a:cubicBezTo>
                  <a:pt x="264" y="81"/>
                  <a:pt x="265" y="85"/>
                  <a:pt x="266" y="88"/>
                </a:cubicBezTo>
                <a:cubicBezTo>
                  <a:pt x="267" y="89"/>
                  <a:pt x="267" y="90"/>
                  <a:pt x="267" y="91"/>
                </a:cubicBezTo>
                <a:cubicBezTo>
                  <a:pt x="269" y="95"/>
                  <a:pt x="270" y="99"/>
                  <a:pt x="271" y="104"/>
                </a:cubicBezTo>
                <a:cubicBezTo>
                  <a:pt x="272" y="106"/>
                  <a:pt x="272" y="108"/>
                  <a:pt x="273" y="110"/>
                </a:cubicBezTo>
                <a:cubicBezTo>
                  <a:pt x="273" y="113"/>
                  <a:pt x="274" y="115"/>
                  <a:pt x="274" y="117"/>
                </a:cubicBezTo>
                <a:cubicBezTo>
                  <a:pt x="274" y="120"/>
                  <a:pt x="275" y="122"/>
                  <a:pt x="275" y="124"/>
                </a:cubicBezTo>
                <a:cubicBezTo>
                  <a:pt x="275" y="129"/>
                  <a:pt x="276" y="133"/>
                  <a:pt x="276" y="138"/>
                </a:cubicBezTo>
                <a:cubicBezTo>
                  <a:pt x="276" y="143"/>
                  <a:pt x="275" y="148"/>
                  <a:pt x="275" y="152"/>
                </a:cubicBezTo>
                <a:cubicBezTo>
                  <a:pt x="275" y="155"/>
                  <a:pt x="274" y="157"/>
                  <a:pt x="274" y="159"/>
                </a:cubicBezTo>
                <a:cubicBezTo>
                  <a:pt x="274" y="162"/>
                  <a:pt x="273" y="164"/>
                  <a:pt x="273" y="166"/>
                </a:cubicBezTo>
                <a:cubicBezTo>
                  <a:pt x="273" y="167"/>
                  <a:pt x="273" y="168"/>
                  <a:pt x="272" y="169"/>
                </a:cubicBezTo>
                <a:cubicBezTo>
                  <a:pt x="272" y="169"/>
                  <a:pt x="272" y="169"/>
                  <a:pt x="272" y="169"/>
                </a:cubicBezTo>
                <a:cubicBezTo>
                  <a:pt x="269" y="161"/>
                  <a:pt x="262" y="153"/>
                  <a:pt x="260" y="146"/>
                </a:cubicBezTo>
                <a:cubicBezTo>
                  <a:pt x="257" y="140"/>
                  <a:pt x="255" y="135"/>
                  <a:pt x="252" y="136"/>
                </a:cubicBezTo>
                <a:cubicBezTo>
                  <a:pt x="250" y="136"/>
                  <a:pt x="255" y="149"/>
                  <a:pt x="258" y="153"/>
                </a:cubicBezTo>
                <a:cubicBezTo>
                  <a:pt x="260" y="158"/>
                  <a:pt x="263" y="165"/>
                  <a:pt x="267" y="170"/>
                </a:cubicBezTo>
                <a:cubicBezTo>
                  <a:pt x="269" y="171"/>
                  <a:pt x="270" y="172"/>
                  <a:pt x="271" y="173"/>
                </a:cubicBezTo>
                <a:cubicBezTo>
                  <a:pt x="270" y="177"/>
                  <a:pt x="269" y="181"/>
                  <a:pt x="267" y="186"/>
                </a:cubicBezTo>
                <a:cubicBezTo>
                  <a:pt x="267" y="188"/>
                  <a:pt x="266" y="190"/>
                  <a:pt x="265" y="192"/>
                </a:cubicBezTo>
                <a:cubicBezTo>
                  <a:pt x="264" y="194"/>
                  <a:pt x="263" y="196"/>
                  <a:pt x="262" y="198"/>
                </a:cubicBezTo>
                <a:cubicBezTo>
                  <a:pt x="262" y="199"/>
                  <a:pt x="261" y="200"/>
                  <a:pt x="261" y="201"/>
                </a:cubicBezTo>
                <a:cubicBezTo>
                  <a:pt x="260" y="203"/>
                  <a:pt x="259" y="205"/>
                  <a:pt x="257" y="207"/>
                </a:cubicBezTo>
                <a:cubicBezTo>
                  <a:pt x="257" y="208"/>
                  <a:pt x="256" y="209"/>
                  <a:pt x="255" y="210"/>
                </a:cubicBezTo>
                <a:cubicBezTo>
                  <a:pt x="253" y="215"/>
                  <a:pt x="250" y="219"/>
                  <a:pt x="246" y="223"/>
                </a:cubicBezTo>
                <a:cubicBezTo>
                  <a:pt x="244" y="226"/>
                  <a:pt x="242" y="228"/>
                  <a:pt x="240" y="231"/>
                </a:cubicBezTo>
                <a:cubicBezTo>
                  <a:pt x="238" y="233"/>
                  <a:pt x="237" y="234"/>
                  <a:pt x="235" y="236"/>
                </a:cubicBezTo>
                <a:cubicBezTo>
                  <a:pt x="234" y="237"/>
                  <a:pt x="232" y="239"/>
                  <a:pt x="231" y="240"/>
                </a:cubicBezTo>
                <a:cubicBezTo>
                  <a:pt x="226" y="245"/>
                  <a:pt x="220" y="249"/>
                  <a:pt x="215" y="253"/>
                </a:cubicBezTo>
                <a:cubicBezTo>
                  <a:pt x="214" y="252"/>
                  <a:pt x="214" y="251"/>
                  <a:pt x="214" y="250"/>
                </a:cubicBezTo>
                <a:close/>
                <a:moveTo>
                  <a:pt x="214" y="110"/>
                </a:moveTo>
                <a:cubicBezTo>
                  <a:pt x="214" y="112"/>
                  <a:pt x="215" y="114"/>
                  <a:pt x="215" y="116"/>
                </a:cubicBezTo>
                <a:cubicBezTo>
                  <a:pt x="215" y="121"/>
                  <a:pt x="218" y="114"/>
                  <a:pt x="219" y="112"/>
                </a:cubicBezTo>
                <a:cubicBezTo>
                  <a:pt x="220" y="110"/>
                  <a:pt x="221" y="105"/>
                  <a:pt x="218" y="105"/>
                </a:cubicBezTo>
                <a:cubicBezTo>
                  <a:pt x="216" y="105"/>
                  <a:pt x="215" y="105"/>
                  <a:pt x="214" y="103"/>
                </a:cubicBezTo>
                <a:cubicBezTo>
                  <a:pt x="214" y="110"/>
                  <a:pt x="214" y="110"/>
                  <a:pt x="214" y="110"/>
                </a:cubicBezTo>
                <a:close/>
                <a:moveTo>
                  <a:pt x="214" y="67"/>
                </a:moveTo>
                <a:cubicBezTo>
                  <a:pt x="214" y="66"/>
                  <a:pt x="215" y="66"/>
                  <a:pt x="216" y="66"/>
                </a:cubicBezTo>
                <a:cubicBezTo>
                  <a:pt x="218" y="66"/>
                  <a:pt x="219" y="63"/>
                  <a:pt x="222" y="60"/>
                </a:cubicBezTo>
                <a:cubicBezTo>
                  <a:pt x="225" y="57"/>
                  <a:pt x="219" y="54"/>
                  <a:pt x="221" y="50"/>
                </a:cubicBezTo>
                <a:cubicBezTo>
                  <a:pt x="222" y="46"/>
                  <a:pt x="226" y="44"/>
                  <a:pt x="228" y="40"/>
                </a:cubicBezTo>
                <a:cubicBezTo>
                  <a:pt x="228" y="38"/>
                  <a:pt x="231" y="38"/>
                  <a:pt x="233" y="38"/>
                </a:cubicBezTo>
                <a:cubicBezTo>
                  <a:pt x="232" y="38"/>
                  <a:pt x="231" y="37"/>
                  <a:pt x="231" y="36"/>
                </a:cubicBezTo>
                <a:cubicBezTo>
                  <a:pt x="227" y="33"/>
                  <a:pt x="224" y="31"/>
                  <a:pt x="221" y="28"/>
                </a:cubicBezTo>
                <a:cubicBezTo>
                  <a:pt x="220" y="27"/>
                  <a:pt x="219" y="27"/>
                  <a:pt x="218" y="26"/>
                </a:cubicBezTo>
                <a:cubicBezTo>
                  <a:pt x="217" y="27"/>
                  <a:pt x="215" y="29"/>
                  <a:pt x="214" y="31"/>
                </a:cubicBezTo>
                <a:lnTo>
                  <a:pt x="214" y="67"/>
                </a:lnTo>
                <a:close/>
                <a:moveTo>
                  <a:pt x="214" y="31"/>
                </a:moveTo>
                <a:cubicBezTo>
                  <a:pt x="214" y="67"/>
                  <a:pt x="214" y="67"/>
                  <a:pt x="214" y="67"/>
                </a:cubicBezTo>
                <a:cubicBezTo>
                  <a:pt x="212" y="68"/>
                  <a:pt x="211" y="70"/>
                  <a:pt x="210" y="68"/>
                </a:cubicBezTo>
                <a:cubicBezTo>
                  <a:pt x="209" y="64"/>
                  <a:pt x="207" y="60"/>
                  <a:pt x="204" y="62"/>
                </a:cubicBezTo>
                <a:cubicBezTo>
                  <a:pt x="202" y="64"/>
                  <a:pt x="202" y="70"/>
                  <a:pt x="199" y="65"/>
                </a:cubicBezTo>
                <a:cubicBezTo>
                  <a:pt x="196" y="60"/>
                  <a:pt x="193" y="53"/>
                  <a:pt x="197" y="49"/>
                </a:cubicBezTo>
                <a:cubicBezTo>
                  <a:pt x="200" y="45"/>
                  <a:pt x="205" y="42"/>
                  <a:pt x="208" y="38"/>
                </a:cubicBezTo>
                <a:cubicBezTo>
                  <a:pt x="209" y="36"/>
                  <a:pt x="211" y="33"/>
                  <a:pt x="214" y="31"/>
                </a:cubicBezTo>
                <a:close/>
                <a:moveTo>
                  <a:pt x="214" y="70"/>
                </a:moveTo>
                <a:cubicBezTo>
                  <a:pt x="212" y="71"/>
                  <a:pt x="210" y="72"/>
                  <a:pt x="207" y="72"/>
                </a:cubicBezTo>
                <a:cubicBezTo>
                  <a:pt x="203" y="72"/>
                  <a:pt x="204" y="69"/>
                  <a:pt x="202" y="69"/>
                </a:cubicBezTo>
                <a:cubicBezTo>
                  <a:pt x="199" y="69"/>
                  <a:pt x="199" y="74"/>
                  <a:pt x="197" y="76"/>
                </a:cubicBezTo>
                <a:cubicBezTo>
                  <a:pt x="195" y="79"/>
                  <a:pt x="191" y="81"/>
                  <a:pt x="188" y="83"/>
                </a:cubicBezTo>
                <a:cubicBezTo>
                  <a:pt x="188" y="111"/>
                  <a:pt x="188" y="111"/>
                  <a:pt x="188" y="111"/>
                </a:cubicBezTo>
                <a:cubicBezTo>
                  <a:pt x="189" y="110"/>
                  <a:pt x="190" y="107"/>
                  <a:pt x="189" y="104"/>
                </a:cubicBezTo>
                <a:cubicBezTo>
                  <a:pt x="188" y="100"/>
                  <a:pt x="195" y="101"/>
                  <a:pt x="200" y="101"/>
                </a:cubicBezTo>
                <a:cubicBezTo>
                  <a:pt x="206" y="101"/>
                  <a:pt x="206" y="105"/>
                  <a:pt x="210" y="106"/>
                </a:cubicBezTo>
                <a:cubicBezTo>
                  <a:pt x="212" y="107"/>
                  <a:pt x="213" y="108"/>
                  <a:pt x="214" y="110"/>
                </a:cubicBezTo>
                <a:cubicBezTo>
                  <a:pt x="214" y="103"/>
                  <a:pt x="214" y="103"/>
                  <a:pt x="214" y="103"/>
                </a:cubicBezTo>
                <a:cubicBezTo>
                  <a:pt x="213" y="103"/>
                  <a:pt x="213" y="102"/>
                  <a:pt x="212" y="102"/>
                </a:cubicBezTo>
                <a:cubicBezTo>
                  <a:pt x="210" y="100"/>
                  <a:pt x="212" y="98"/>
                  <a:pt x="214" y="100"/>
                </a:cubicBezTo>
                <a:cubicBezTo>
                  <a:pt x="214" y="70"/>
                  <a:pt x="214" y="70"/>
                  <a:pt x="214" y="70"/>
                </a:cubicBezTo>
                <a:close/>
                <a:moveTo>
                  <a:pt x="214" y="128"/>
                </a:moveTo>
                <a:cubicBezTo>
                  <a:pt x="214" y="250"/>
                  <a:pt x="214" y="250"/>
                  <a:pt x="214" y="250"/>
                </a:cubicBezTo>
                <a:cubicBezTo>
                  <a:pt x="214" y="248"/>
                  <a:pt x="213" y="245"/>
                  <a:pt x="212" y="243"/>
                </a:cubicBezTo>
                <a:cubicBezTo>
                  <a:pt x="209" y="238"/>
                  <a:pt x="205" y="230"/>
                  <a:pt x="209" y="226"/>
                </a:cubicBezTo>
                <a:cubicBezTo>
                  <a:pt x="212" y="222"/>
                  <a:pt x="213" y="218"/>
                  <a:pt x="210" y="217"/>
                </a:cubicBezTo>
                <a:cubicBezTo>
                  <a:pt x="208" y="216"/>
                  <a:pt x="212" y="211"/>
                  <a:pt x="208" y="209"/>
                </a:cubicBezTo>
                <a:cubicBezTo>
                  <a:pt x="204" y="206"/>
                  <a:pt x="202" y="200"/>
                  <a:pt x="203" y="197"/>
                </a:cubicBezTo>
                <a:cubicBezTo>
                  <a:pt x="204" y="193"/>
                  <a:pt x="205" y="188"/>
                  <a:pt x="200" y="188"/>
                </a:cubicBezTo>
                <a:cubicBezTo>
                  <a:pt x="197" y="188"/>
                  <a:pt x="192" y="186"/>
                  <a:pt x="188" y="186"/>
                </a:cubicBezTo>
                <a:cubicBezTo>
                  <a:pt x="188" y="119"/>
                  <a:pt x="188" y="119"/>
                  <a:pt x="188" y="119"/>
                </a:cubicBezTo>
                <a:cubicBezTo>
                  <a:pt x="190" y="118"/>
                  <a:pt x="192" y="117"/>
                  <a:pt x="195" y="117"/>
                </a:cubicBezTo>
                <a:cubicBezTo>
                  <a:pt x="202" y="117"/>
                  <a:pt x="207" y="115"/>
                  <a:pt x="206" y="120"/>
                </a:cubicBezTo>
                <a:cubicBezTo>
                  <a:pt x="206" y="125"/>
                  <a:pt x="210" y="126"/>
                  <a:pt x="214" y="128"/>
                </a:cubicBezTo>
                <a:close/>
                <a:moveTo>
                  <a:pt x="188" y="80"/>
                </a:moveTo>
                <a:cubicBezTo>
                  <a:pt x="188" y="77"/>
                  <a:pt x="188" y="77"/>
                  <a:pt x="188" y="77"/>
                </a:cubicBezTo>
                <a:cubicBezTo>
                  <a:pt x="189" y="77"/>
                  <a:pt x="189" y="77"/>
                  <a:pt x="189" y="78"/>
                </a:cubicBezTo>
                <a:cubicBezTo>
                  <a:pt x="189" y="79"/>
                  <a:pt x="188" y="80"/>
                  <a:pt x="188" y="80"/>
                </a:cubicBezTo>
                <a:close/>
                <a:moveTo>
                  <a:pt x="188" y="77"/>
                </a:moveTo>
                <a:cubicBezTo>
                  <a:pt x="188" y="80"/>
                  <a:pt x="188" y="80"/>
                  <a:pt x="188" y="80"/>
                </a:cubicBezTo>
                <a:cubicBezTo>
                  <a:pt x="187" y="80"/>
                  <a:pt x="187" y="80"/>
                  <a:pt x="187" y="79"/>
                </a:cubicBezTo>
                <a:cubicBezTo>
                  <a:pt x="186" y="78"/>
                  <a:pt x="186" y="77"/>
                  <a:pt x="187" y="77"/>
                </a:cubicBezTo>
                <a:cubicBezTo>
                  <a:pt x="187" y="77"/>
                  <a:pt x="188" y="77"/>
                  <a:pt x="188" y="77"/>
                </a:cubicBezTo>
                <a:close/>
                <a:moveTo>
                  <a:pt x="188" y="83"/>
                </a:moveTo>
                <a:cubicBezTo>
                  <a:pt x="188" y="111"/>
                  <a:pt x="188" y="111"/>
                  <a:pt x="188" y="111"/>
                </a:cubicBezTo>
                <a:cubicBezTo>
                  <a:pt x="188" y="111"/>
                  <a:pt x="187" y="111"/>
                  <a:pt x="187" y="111"/>
                </a:cubicBezTo>
                <a:cubicBezTo>
                  <a:pt x="187" y="111"/>
                  <a:pt x="186" y="111"/>
                  <a:pt x="185" y="111"/>
                </a:cubicBezTo>
                <a:cubicBezTo>
                  <a:pt x="185" y="83"/>
                  <a:pt x="185" y="83"/>
                  <a:pt x="185" y="83"/>
                </a:cubicBezTo>
                <a:cubicBezTo>
                  <a:pt x="186" y="83"/>
                  <a:pt x="186" y="83"/>
                  <a:pt x="186" y="83"/>
                </a:cubicBezTo>
                <a:cubicBezTo>
                  <a:pt x="187" y="83"/>
                  <a:pt x="187" y="83"/>
                  <a:pt x="188" y="83"/>
                </a:cubicBezTo>
                <a:close/>
                <a:moveTo>
                  <a:pt x="188" y="119"/>
                </a:moveTo>
                <a:cubicBezTo>
                  <a:pt x="188" y="186"/>
                  <a:pt x="188" y="186"/>
                  <a:pt x="188" y="186"/>
                </a:cubicBezTo>
                <a:cubicBezTo>
                  <a:pt x="187" y="186"/>
                  <a:pt x="186" y="186"/>
                  <a:pt x="185" y="186"/>
                </a:cubicBezTo>
                <a:cubicBezTo>
                  <a:pt x="185" y="120"/>
                  <a:pt x="185" y="120"/>
                  <a:pt x="185" y="120"/>
                </a:cubicBezTo>
                <a:cubicBezTo>
                  <a:pt x="186" y="119"/>
                  <a:pt x="187" y="119"/>
                  <a:pt x="188" y="119"/>
                </a:cubicBezTo>
                <a:close/>
                <a:moveTo>
                  <a:pt x="185" y="68"/>
                </a:moveTo>
                <a:cubicBezTo>
                  <a:pt x="185" y="65"/>
                  <a:pt x="185" y="65"/>
                  <a:pt x="185" y="65"/>
                </a:cubicBezTo>
                <a:cubicBezTo>
                  <a:pt x="186" y="65"/>
                  <a:pt x="187" y="65"/>
                  <a:pt x="187" y="66"/>
                </a:cubicBezTo>
                <a:cubicBezTo>
                  <a:pt x="187" y="67"/>
                  <a:pt x="186" y="68"/>
                  <a:pt x="185" y="68"/>
                </a:cubicBezTo>
                <a:close/>
                <a:moveTo>
                  <a:pt x="185" y="65"/>
                </a:moveTo>
                <a:cubicBezTo>
                  <a:pt x="185" y="68"/>
                  <a:pt x="185" y="68"/>
                  <a:pt x="185" y="68"/>
                </a:cubicBezTo>
                <a:cubicBezTo>
                  <a:pt x="185" y="68"/>
                  <a:pt x="185" y="68"/>
                  <a:pt x="185" y="68"/>
                </a:cubicBezTo>
                <a:cubicBezTo>
                  <a:pt x="184" y="66"/>
                  <a:pt x="184" y="66"/>
                  <a:pt x="185" y="65"/>
                </a:cubicBezTo>
                <a:cubicBezTo>
                  <a:pt x="185" y="65"/>
                  <a:pt x="185" y="65"/>
                  <a:pt x="185" y="65"/>
                </a:cubicBezTo>
                <a:close/>
                <a:moveTo>
                  <a:pt x="185" y="83"/>
                </a:moveTo>
                <a:cubicBezTo>
                  <a:pt x="185" y="111"/>
                  <a:pt x="185" y="111"/>
                  <a:pt x="185" y="111"/>
                </a:cubicBezTo>
                <a:cubicBezTo>
                  <a:pt x="184" y="111"/>
                  <a:pt x="183" y="112"/>
                  <a:pt x="183" y="114"/>
                </a:cubicBezTo>
                <a:cubicBezTo>
                  <a:pt x="183" y="116"/>
                  <a:pt x="182" y="116"/>
                  <a:pt x="180" y="117"/>
                </a:cubicBezTo>
                <a:cubicBezTo>
                  <a:pt x="180" y="118"/>
                  <a:pt x="179" y="119"/>
                  <a:pt x="177" y="119"/>
                </a:cubicBezTo>
                <a:cubicBezTo>
                  <a:pt x="177" y="102"/>
                  <a:pt x="177" y="102"/>
                  <a:pt x="177" y="102"/>
                </a:cubicBezTo>
                <a:cubicBezTo>
                  <a:pt x="180" y="101"/>
                  <a:pt x="182" y="98"/>
                  <a:pt x="179" y="96"/>
                </a:cubicBezTo>
                <a:cubicBezTo>
                  <a:pt x="176" y="93"/>
                  <a:pt x="177" y="89"/>
                  <a:pt x="179" y="86"/>
                </a:cubicBezTo>
                <a:cubicBezTo>
                  <a:pt x="181" y="83"/>
                  <a:pt x="182" y="84"/>
                  <a:pt x="185" y="83"/>
                </a:cubicBezTo>
                <a:close/>
                <a:moveTo>
                  <a:pt x="185" y="120"/>
                </a:moveTo>
                <a:cubicBezTo>
                  <a:pt x="185" y="186"/>
                  <a:pt x="185" y="186"/>
                  <a:pt x="185" y="186"/>
                </a:cubicBezTo>
                <a:cubicBezTo>
                  <a:pt x="185" y="186"/>
                  <a:pt x="184" y="186"/>
                  <a:pt x="184" y="186"/>
                </a:cubicBezTo>
                <a:cubicBezTo>
                  <a:pt x="181" y="187"/>
                  <a:pt x="179" y="187"/>
                  <a:pt x="177" y="188"/>
                </a:cubicBezTo>
                <a:cubicBezTo>
                  <a:pt x="177" y="121"/>
                  <a:pt x="177" y="121"/>
                  <a:pt x="177" y="121"/>
                </a:cubicBezTo>
                <a:cubicBezTo>
                  <a:pt x="178" y="120"/>
                  <a:pt x="179" y="120"/>
                  <a:pt x="180" y="120"/>
                </a:cubicBezTo>
                <a:cubicBezTo>
                  <a:pt x="182" y="120"/>
                  <a:pt x="184" y="120"/>
                  <a:pt x="185" y="120"/>
                </a:cubicBezTo>
                <a:close/>
                <a:moveTo>
                  <a:pt x="177" y="83"/>
                </a:moveTo>
                <a:cubicBezTo>
                  <a:pt x="179" y="83"/>
                  <a:pt x="180" y="82"/>
                  <a:pt x="181" y="82"/>
                </a:cubicBezTo>
                <a:cubicBezTo>
                  <a:pt x="187" y="82"/>
                  <a:pt x="181" y="74"/>
                  <a:pt x="182" y="71"/>
                </a:cubicBezTo>
                <a:cubicBezTo>
                  <a:pt x="183" y="68"/>
                  <a:pt x="182" y="62"/>
                  <a:pt x="177" y="62"/>
                </a:cubicBezTo>
                <a:lnTo>
                  <a:pt x="177" y="83"/>
                </a:lnTo>
                <a:close/>
                <a:moveTo>
                  <a:pt x="177" y="62"/>
                </a:moveTo>
                <a:cubicBezTo>
                  <a:pt x="177" y="83"/>
                  <a:pt x="177" y="83"/>
                  <a:pt x="177" y="83"/>
                </a:cubicBezTo>
                <a:cubicBezTo>
                  <a:pt x="174" y="85"/>
                  <a:pt x="172" y="86"/>
                  <a:pt x="172" y="83"/>
                </a:cubicBezTo>
                <a:cubicBezTo>
                  <a:pt x="171" y="78"/>
                  <a:pt x="170" y="78"/>
                  <a:pt x="175" y="76"/>
                </a:cubicBezTo>
                <a:cubicBezTo>
                  <a:pt x="180" y="74"/>
                  <a:pt x="173" y="61"/>
                  <a:pt x="177" y="62"/>
                </a:cubicBezTo>
                <a:cubicBezTo>
                  <a:pt x="177" y="62"/>
                  <a:pt x="177" y="62"/>
                  <a:pt x="177" y="62"/>
                </a:cubicBezTo>
                <a:close/>
                <a:moveTo>
                  <a:pt x="177" y="102"/>
                </a:moveTo>
                <a:cubicBezTo>
                  <a:pt x="177" y="119"/>
                  <a:pt x="177" y="119"/>
                  <a:pt x="177" y="119"/>
                </a:cubicBezTo>
                <a:cubicBezTo>
                  <a:pt x="176" y="120"/>
                  <a:pt x="175" y="120"/>
                  <a:pt x="173" y="119"/>
                </a:cubicBezTo>
                <a:cubicBezTo>
                  <a:pt x="172" y="118"/>
                  <a:pt x="170" y="118"/>
                  <a:pt x="168" y="118"/>
                </a:cubicBezTo>
                <a:cubicBezTo>
                  <a:pt x="168" y="102"/>
                  <a:pt x="168" y="102"/>
                  <a:pt x="168" y="102"/>
                </a:cubicBezTo>
                <a:cubicBezTo>
                  <a:pt x="171" y="102"/>
                  <a:pt x="172" y="102"/>
                  <a:pt x="176" y="102"/>
                </a:cubicBezTo>
                <a:cubicBezTo>
                  <a:pt x="176" y="102"/>
                  <a:pt x="177" y="102"/>
                  <a:pt x="177" y="102"/>
                </a:cubicBezTo>
                <a:close/>
                <a:moveTo>
                  <a:pt x="177" y="121"/>
                </a:moveTo>
                <a:cubicBezTo>
                  <a:pt x="177" y="188"/>
                  <a:pt x="177" y="188"/>
                  <a:pt x="177" y="188"/>
                </a:cubicBezTo>
                <a:cubicBezTo>
                  <a:pt x="176" y="189"/>
                  <a:pt x="174" y="189"/>
                  <a:pt x="172" y="190"/>
                </a:cubicBezTo>
                <a:cubicBezTo>
                  <a:pt x="171" y="190"/>
                  <a:pt x="170" y="189"/>
                  <a:pt x="168" y="188"/>
                </a:cubicBezTo>
                <a:cubicBezTo>
                  <a:pt x="168" y="124"/>
                  <a:pt x="168" y="124"/>
                  <a:pt x="168" y="124"/>
                </a:cubicBezTo>
                <a:cubicBezTo>
                  <a:pt x="168" y="124"/>
                  <a:pt x="169" y="124"/>
                  <a:pt x="170" y="124"/>
                </a:cubicBezTo>
                <a:cubicBezTo>
                  <a:pt x="173" y="123"/>
                  <a:pt x="174" y="121"/>
                  <a:pt x="177" y="121"/>
                </a:cubicBezTo>
                <a:close/>
                <a:moveTo>
                  <a:pt x="168" y="82"/>
                </a:moveTo>
                <a:cubicBezTo>
                  <a:pt x="169" y="81"/>
                  <a:pt x="169" y="81"/>
                  <a:pt x="170" y="80"/>
                </a:cubicBezTo>
                <a:cubicBezTo>
                  <a:pt x="172" y="76"/>
                  <a:pt x="172" y="70"/>
                  <a:pt x="168" y="70"/>
                </a:cubicBezTo>
                <a:cubicBezTo>
                  <a:pt x="168" y="70"/>
                  <a:pt x="168" y="70"/>
                  <a:pt x="168" y="70"/>
                </a:cubicBezTo>
                <a:cubicBezTo>
                  <a:pt x="168" y="82"/>
                  <a:pt x="168" y="82"/>
                  <a:pt x="168" y="82"/>
                </a:cubicBezTo>
                <a:close/>
                <a:moveTo>
                  <a:pt x="168" y="21"/>
                </a:moveTo>
                <a:cubicBezTo>
                  <a:pt x="168" y="17"/>
                  <a:pt x="168" y="17"/>
                  <a:pt x="168" y="17"/>
                </a:cubicBezTo>
                <a:cubicBezTo>
                  <a:pt x="168" y="17"/>
                  <a:pt x="168" y="17"/>
                  <a:pt x="169" y="17"/>
                </a:cubicBezTo>
                <a:cubicBezTo>
                  <a:pt x="172" y="17"/>
                  <a:pt x="174" y="22"/>
                  <a:pt x="170" y="22"/>
                </a:cubicBezTo>
                <a:cubicBezTo>
                  <a:pt x="169" y="22"/>
                  <a:pt x="168" y="22"/>
                  <a:pt x="168" y="21"/>
                </a:cubicBezTo>
                <a:close/>
                <a:moveTo>
                  <a:pt x="168" y="17"/>
                </a:moveTo>
                <a:cubicBezTo>
                  <a:pt x="168" y="21"/>
                  <a:pt x="168" y="21"/>
                  <a:pt x="168" y="21"/>
                </a:cubicBezTo>
                <a:cubicBezTo>
                  <a:pt x="166" y="20"/>
                  <a:pt x="165" y="17"/>
                  <a:pt x="168" y="17"/>
                </a:cubicBezTo>
                <a:close/>
                <a:moveTo>
                  <a:pt x="168" y="70"/>
                </a:moveTo>
                <a:cubicBezTo>
                  <a:pt x="168" y="82"/>
                  <a:pt x="168" y="82"/>
                  <a:pt x="168" y="82"/>
                </a:cubicBezTo>
                <a:cubicBezTo>
                  <a:pt x="166" y="82"/>
                  <a:pt x="164" y="81"/>
                  <a:pt x="165" y="78"/>
                </a:cubicBezTo>
                <a:cubicBezTo>
                  <a:pt x="166" y="75"/>
                  <a:pt x="163" y="70"/>
                  <a:pt x="168" y="70"/>
                </a:cubicBezTo>
                <a:close/>
                <a:moveTo>
                  <a:pt x="168" y="102"/>
                </a:moveTo>
                <a:cubicBezTo>
                  <a:pt x="168" y="118"/>
                  <a:pt x="168" y="118"/>
                  <a:pt x="168" y="118"/>
                </a:cubicBezTo>
                <a:cubicBezTo>
                  <a:pt x="166" y="118"/>
                  <a:pt x="165" y="118"/>
                  <a:pt x="165" y="116"/>
                </a:cubicBezTo>
                <a:cubicBezTo>
                  <a:pt x="165" y="113"/>
                  <a:pt x="162" y="111"/>
                  <a:pt x="164" y="108"/>
                </a:cubicBezTo>
                <a:cubicBezTo>
                  <a:pt x="166" y="105"/>
                  <a:pt x="164" y="102"/>
                  <a:pt x="167" y="102"/>
                </a:cubicBezTo>
                <a:cubicBezTo>
                  <a:pt x="168" y="102"/>
                  <a:pt x="168" y="102"/>
                  <a:pt x="168" y="102"/>
                </a:cubicBezTo>
                <a:close/>
                <a:moveTo>
                  <a:pt x="168" y="124"/>
                </a:moveTo>
                <a:cubicBezTo>
                  <a:pt x="168" y="188"/>
                  <a:pt x="168" y="188"/>
                  <a:pt x="168" y="188"/>
                </a:cubicBezTo>
                <a:cubicBezTo>
                  <a:pt x="165" y="186"/>
                  <a:pt x="162" y="183"/>
                  <a:pt x="159" y="180"/>
                </a:cubicBezTo>
                <a:cubicBezTo>
                  <a:pt x="157" y="178"/>
                  <a:pt x="154" y="175"/>
                  <a:pt x="152" y="173"/>
                </a:cubicBezTo>
                <a:cubicBezTo>
                  <a:pt x="152" y="148"/>
                  <a:pt x="152" y="148"/>
                  <a:pt x="152" y="148"/>
                </a:cubicBezTo>
                <a:cubicBezTo>
                  <a:pt x="154" y="145"/>
                  <a:pt x="155" y="138"/>
                  <a:pt x="158" y="138"/>
                </a:cubicBezTo>
                <a:cubicBezTo>
                  <a:pt x="161" y="137"/>
                  <a:pt x="164" y="133"/>
                  <a:pt x="164" y="130"/>
                </a:cubicBezTo>
                <a:cubicBezTo>
                  <a:pt x="164" y="128"/>
                  <a:pt x="165" y="125"/>
                  <a:pt x="168" y="124"/>
                </a:cubicBezTo>
                <a:close/>
                <a:moveTo>
                  <a:pt x="152" y="129"/>
                </a:moveTo>
                <a:cubicBezTo>
                  <a:pt x="153" y="129"/>
                  <a:pt x="153" y="128"/>
                  <a:pt x="153" y="127"/>
                </a:cubicBezTo>
                <a:cubicBezTo>
                  <a:pt x="154" y="126"/>
                  <a:pt x="153" y="125"/>
                  <a:pt x="152" y="126"/>
                </a:cubicBezTo>
                <a:cubicBezTo>
                  <a:pt x="152" y="129"/>
                  <a:pt x="152" y="129"/>
                  <a:pt x="152" y="129"/>
                </a:cubicBezTo>
                <a:close/>
                <a:moveTo>
                  <a:pt x="152" y="46"/>
                </a:moveTo>
                <a:cubicBezTo>
                  <a:pt x="152" y="37"/>
                  <a:pt x="152" y="37"/>
                  <a:pt x="152" y="37"/>
                </a:cubicBezTo>
                <a:cubicBezTo>
                  <a:pt x="156" y="37"/>
                  <a:pt x="157" y="40"/>
                  <a:pt x="155" y="43"/>
                </a:cubicBezTo>
                <a:cubicBezTo>
                  <a:pt x="154" y="44"/>
                  <a:pt x="153" y="45"/>
                  <a:pt x="152" y="46"/>
                </a:cubicBezTo>
                <a:close/>
                <a:moveTo>
                  <a:pt x="152" y="37"/>
                </a:moveTo>
                <a:cubicBezTo>
                  <a:pt x="152" y="46"/>
                  <a:pt x="152" y="46"/>
                  <a:pt x="152" y="46"/>
                </a:cubicBezTo>
                <a:cubicBezTo>
                  <a:pt x="151" y="46"/>
                  <a:pt x="151" y="46"/>
                  <a:pt x="150" y="47"/>
                </a:cubicBezTo>
                <a:cubicBezTo>
                  <a:pt x="150" y="37"/>
                  <a:pt x="150" y="37"/>
                  <a:pt x="150" y="37"/>
                </a:cubicBezTo>
                <a:cubicBezTo>
                  <a:pt x="151" y="37"/>
                  <a:pt x="151" y="37"/>
                  <a:pt x="152" y="37"/>
                </a:cubicBezTo>
                <a:close/>
                <a:moveTo>
                  <a:pt x="152" y="126"/>
                </a:moveTo>
                <a:cubicBezTo>
                  <a:pt x="152" y="129"/>
                  <a:pt x="152" y="129"/>
                  <a:pt x="152" y="129"/>
                </a:cubicBezTo>
                <a:cubicBezTo>
                  <a:pt x="152" y="129"/>
                  <a:pt x="151" y="128"/>
                  <a:pt x="151" y="128"/>
                </a:cubicBezTo>
                <a:cubicBezTo>
                  <a:pt x="150" y="127"/>
                  <a:pt x="150" y="126"/>
                  <a:pt x="152" y="126"/>
                </a:cubicBezTo>
                <a:cubicBezTo>
                  <a:pt x="152" y="126"/>
                  <a:pt x="152" y="126"/>
                  <a:pt x="152" y="126"/>
                </a:cubicBezTo>
                <a:close/>
                <a:moveTo>
                  <a:pt x="152" y="148"/>
                </a:moveTo>
                <a:cubicBezTo>
                  <a:pt x="152" y="173"/>
                  <a:pt x="152" y="173"/>
                  <a:pt x="152" y="173"/>
                </a:cubicBezTo>
                <a:cubicBezTo>
                  <a:pt x="151" y="172"/>
                  <a:pt x="150" y="171"/>
                  <a:pt x="150" y="170"/>
                </a:cubicBezTo>
                <a:cubicBezTo>
                  <a:pt x="150" y="165"/>
                  <a:pt x="150" y="165"/>
                  <a:pt x="150" y="165"/>
                </a:cubicBezTo>
                <a:cubicBezTo>
                  <a:pt x="153" y="162"/>
                  <a:pt x="151" y="161"/>
                  <a:pt x="150" y="159"/>
                </a:cubicBezTo>
                <a:cubicBezTo>
                  <a:pt x="150" y="152"/>
                  <a:pt x="150" y="152"/>
                  <a:pt x="150" y="152"/>
                </a:cubicBezTo>
                <a:cubicBezTo>
                  <a:pt x="150" y="151"/>
                  <a:pt x="151" y="150"/>
                  <a:pt x="152" y="149"/>
                </a:cubicBezTo>
                <a:cubicBezTo>
                  <a:pt x="152" y="149"/>
                  <a:pt x="152" y="149"/>
                  <a:pt x="152" y="148"/>
                </a:cubicBezTo>
                <a:close/>
                <a:moveTo>
                  <a:pt x="150" y="137"/>
                </a:moveTo>
                <a:cubicBezTo>
                  <a:pt x="150" y="134"/>
                  <a:pt x="150" y="134"/>
                  <a:pt x="150" y="134"/>
                </a:cubicBezTo>
                <a:cubicBezTo>
                  <a:pt x="151" y="134"/>
                  <a:pt x="151" y="135"/>
                  <a:pt x="151" y="135"/>
                </a:cubicBezTo>
                <a:cubicBezTo>
                  <a:pt x="151" y="136"/>
                  <a:pt x="150" y="137"/>
                  <a:pt x="150" y="137"/>
                </a:cubicBezTo>
                <a:close/>
                <a:moveTo>
                  <a:pt x="150" y="37"/>
                </a:moveTo>
                <a:cubicBezTo>
                  <a:pt x="150" y="47"/>
                  <a:pt x="150" y="47"/>
                  <a:pt x="150" y="47"/>
                </a:cubicBezTo>
                <a:cubicBezTo>
                  <a:pt x="147" y="48"/>
                  <a:pt x="144" y="48"/>
                  <a:pt x="141" y="45"/>
                </a:cubicBezTo>
                <a:cubicBezTo>
                  <a:pt x="140" y="45"/>
                  <a:pt x="140" y="45"/>
                  <a:pt x="140" y="45"/>
                </a:cubicBezTo>
                <a:cubicBezTo>
                  <a:pt x="140" y="36"/>
                  <a:pt x="140" y="36"/>
                  <a:pt x="140" y="36"/>
                </a:cubicBezTo>
                <a:cubicBezTo>
                  <a:pt x="141" y="36"/>
                  <a:pt x="141" y="36"/>
                  <a:pt x="142" y="36"/>
                </a:cubicBezTo>
                <a:cubicBezTo>
                  <a:pt x="146" y="38"/>
                  <a:pt x="147" y="37"/>
                  <a:pt x="150" y="38"/>
                </a:cubicBezTo>
                <a:cubicBezTo>
                  <a:pt x="150" y="37"/>
                  <a:pt x="150" y="37"/>
                  <a:pt x="150" y="37"/>
                </a:cubicBezTo>
                <a:close/>
                <a:moveTo>
                  <a:pt x="150" y="134"/>
                </a:moveTo>
                <a:cubicBezTo>
                  <a:pt x="150" y="137"/>
                  <a:pt x="150" y="137"/>
                  <a:pt x="150" y="137"/>
                </a:cubicBezTo>
                <a:cubicBezTo>
                  <a:pt x="150" y="137"/>
                  <a:pt x="149" y="137"/>
                  <a:pt x="149" y="137"/>
                </a:cubicBezTo>
                <a:cubicBezTo>
                  <a:pt x="148" y="136"/>
                  <a:pt x="148" y="135"/>
                  <a:pt x="149" y="134"/>
                </a:cubicBezTo>
                <a:cubicBezTo>
                  <a:pt x="149" y="134"/>
                  <a:pt x="150" y="134"/>
                  <a:pt x="150" y="134"/>
                </a:cubicBezTo>
                <a:close/>
                <a:moveTo>
                  <a:pt x="150" y="152"/>
                </a:moveTo>
                <a:cubicBezTo>
                  <a:pt x="150" y="159"/>
                  <a:pt x="150" y="159"/>
                  <a:pt x="150" y="159"/>
                </a:cubicBezTo>
                <a:cubicBezTo>
                  <a:pt x="150" y="159"/>
                  <a:pt x="149" y="159"/>
                  <a:pt x="149" y="159"/>
                </a:cubicBezTo>
                <a:cubicBezTo>
                  <a:pt x="148" y="157"/>
                  <a:pt x="149" y="154"/>
                  <a:pt x="150" y="152"/>
                </a:cubicBezTo>
                <a:close/>
                <a:moveTo>
                  <a:pt x="150" y="165"/>
                </a:moveTo>
                <a:cubicBezTo>
                  <a:pt x="150" y="170"/>
                  <a:pt x="150" y="170"/>
                  <a:pt x="150" y="170"/>
                </a:cubicBezTo>
                <a:cubicBezTo>
                  <a:pt x="149" y="168"/>
                  <a:pt x="148" y="166"/>
                  <a:pt x="150" y="165"/>
                </a:cubicBezTo>
                <a:cubicBezTo>
                  <a:pt x="150" y="165"/>
                  <a:pt x="150" y="165"/>
                  <a:pt x="150" y="165"/>
                </a:cubicBezTo>
                <a:close/>
                <a:moveTo>
                  <a:pt x="140" y="5"/>
                </a:moveTo>
                <a:cubicBezTo>
                  <a:pt x="140" y="0"/>
                  <a:pt x="140" y="0"/>
                  <a:pt x="140" y="0"/>
                </a:cubicBezTo>
                <a:cubicBezTo>
                  <a:pt x="140" y="0"/>
                  <a:pt x="140" y="0"/>
                  <a:pt x="140" y="0"/>
                </a:cubicBezTo>
                <a:cubicBezTo>
                  <a:pt x="141" y="0"/>
                  <a:pt x="142" y="0"/>
                  <a:pt x="143" y="0"/>
                </a:cubicBezTo>
                <a:cubicBezTo>
                  <a:pt x="143" y="1"/>
                  <a:pt x="143" y="2"/>
                  <a:pt x="142" y="3"/>
                </a:cubicBezTo>
                <a:cubicBezTo>
                  <a:pt x="141" y="4"/>
                  <a:pt x="141" y="5"/>
                  <a:pt x="140" y="5"/>
                </a:cubicBezTo>
                <a:close/>
                <a:moveTo>
                  <a:pt x="145" y="127"/>
                </a:moveTo>
                <a:cubicBezTo>
                  <a:pt x="146" y="127"/>
                  <a:pt x="147" y="127"/>
                  <a:pt x="147" y="128"/>
                </a:cubicBezTo>
                <a:cubicBezTo>
                  <a:pt x="147" y="130"/>
                  <a:pt x="146" y="131"/>
                  <a:pt x="145" y="130"/>
                </a:cubicBezTo>
                <a:cubicBezTo>
                  <a:pt x="144" y="129"/>
                  <a:pt x="144" y="128"/>
                  <a:pt x="145" y="127"/>
                </a:cubicBezTo>
                <a:close/>
                <a:moveTo>
                  <a:pt x="70" y="81"/>
                </a:moveTo>
                <a:cubicBezTo>
                  <a:pt x="70" y="81"/>
                  <a:pt x="70" y="81"/>
                  <a:pt x="70" y="81"/>
                </a:cubicBezTo>
                <a:cubicBezTo>
                  <a:pt x="74" y="81"/>
                  <a:pt x="71" y="79"/>
                  <a:pt x="70" y="76"/>
                </a:cubicBezTo>
                <a:cubicBezTo>
                  <a:pt x="70" y="81"/>
                  <a:pt x="70" y="81"/>
                  <a:pt x="70" y="81"/>
                </a:cubicBezTo>
                <a:close/>
                <a:moveTo>
                  <a:pt x="140" y="0"/>
                </a:moveTo>
                <a:cubicBezTo>
                  <a:pt x="140" y="5"/>
                  <a:pt x="140" y="5"/>
                  <a:pt x="140" y="5"/>
                </a:cubicBezTo>
                <a:cubicBezTo>
                  <a:pt x="138" y="8"/>
                  <a:pt x="139" y="9"/>
                  <a:pt x="135" y="9"/>
                </a:cubicBezTo>
                <a:cubicBezTo>
                  <a:pt x="130" y="9"/>
                  <a:pt x="140" y="16"/>
                  <a:pt x="135" y="16"/>
                </a:cubicBezTo>
                <a:cubicBezTo>
                  <a:pt x="130" y="16"/>
                  <a:pt x="128" y="23"/>
                  <a:pt x="133" y="22"/>
                </a:cubicBezTo>
                <a:cubicBezTo>
                  <a:pt x="139" y="22"/>
                  <a:pt x="138" y="24"/>
                  <a:pt x="133" y="27"/>
                </a:cubicBezTo>
                <a:cubicBezTo>
                  <a:pt x="127" y="29"/>
                  <a:pt x="118" y="29"/>
                  <a:pt x="115" y="34"/>
                </a:cubicBezTo>
                <a:cubicBezTo>
                  <a:pt x="113" y="38"/>
                  <a:pt x="103" y="38"/>
                  <a:pt x="103" y="42"/>
                </a:cubicBezTo>
                <a:cubicBezTo>
                  <a:pt x="103" y="46"/>
                  <a:pt x="101" y="60"/>
                  <a:pt x="93" y="58"/>
                </a:cubicBezTo>
                <a:cubicBezTo>
                  <a:pt x="86" y="55"/>
                  <a:pt x="84" y="47"/>
                  <a:pt x="81" y="43"/>
                </a:cubicBezTo>
                <a:cubicBezTo>
                  <a:pt x="78" y="38"/>
                  <a:pt x="83" y="33"/>
                  <a:pt x="80" y="31"/>
                </a:cubicBezTo>
                <a:cubicBezTo>
                  <a:pt x="77" y="30"/>
                  <a:pt x="86" y="22"/>
                  <a:pt x="83" y="24"/>
                </a:cubicBezTo>
                <a:cubicBezTo>
                  <a:pt x="80" y="27"/>
                  <a:pt x="74" y="23"/>
                  <a:pt x="79" y="22"/>
                </a:cubicBezTo>
                <a:cubicBezTo>
                  <a:pt x="84" y="21"/>
                  <a:pt x="82" y="17"/>
                  <a:pt x="79" y="18"/>
                </a:cubicBezTo>
                <a:cubicBezTo>
                  <a:pt x="76" y="19"/>
                  <a:pt x="73" y="18"/>
                  <a:pt x="74" y="16"/>
                </a:cubicBezTo>
                <a:cubicBezTo>
                  <a:pt x="75" y="15"/>
                  <a:pt x="75" y="15"/>
                  <a:pt x="75" y="15"/>
                </a:cubicBezTo>
                <a:cubicBezTo>
                  <a:pt x="77" y="14"/>
                  <a:pt x="79" y="13"/>
                  <a:pt x="81" y="13"/>
                </a:cubicBezTo>
                <a:cubicBezTo>
                  <a:pt x="83" y="12"/>
                  <a:pt x="84" y="11"/>
                  <a:pt x="85" y="11"/>
                </a:cubicBezTo>
                <a:cubicBezTo>
                  <a:pt x="86" y="10"/>
                  <a:pt x="87" y="10"/>
                  <a:pt x="87" y="10"/>
                </a:cubicBezTo>
                <a:cubicBezTo>
                  <a:pt x="89" y="9"/>
                  <a:pt x="91" y="8"/>
                  <a:pt x="94" y="8"/>
                </a:cubicBezTo>
                <a:cubicBezTo>
                  <a:pt x="106" y="3"/>
                  <a:pt x="120" y="1"/>
                  <a:pt x="134" y="0"/>
                </a:cubicBezTo>
                <a:cubicBezTo>
                  <a:pt x="135" y="0"/>
                  <a:pt x="136" y="0"/>
                  <a:pt x="138" y="0"/>
                </a:cubicBezTo>
                <a:cubicBezTo>
                  <a:pt x="139" y="0"/>
                  <a:pt x="139" y="0"/>
                  <a:pt x="140" y="0"/>
                </a:cubicBezTo>
                <a:close/>
                <a:moveTo>
                  <a:pt x="140" y="36"/>
                </a:moveTo>
                <a:cubicBezTo>
                  <a:pt x="138" y="37"/>
                  <a:pt x="136" y="42"/>
                  <a:pt x="140" y="45"/>
                </a:cubicBezTo>
                <a:cubicBezTo>
                  <a:pt x="140" y="36"/>
                  <a:pt x="140" y="36"/>
                  <a:pt x="140" y="36"/>
                </a:cubicBezTo>
                <a:close/>
                <a:moveTo>
                  <a:pt x="70" y="258"/>
                </a:moveTo>
                <a:cubicBezTo>
                  <a:pt x="70" y="182"/>
                  <a:pt x="70" y="182"/>
                  <a:pt x="70" y="182"/>
                </a:cubicBezTo>
                <a:cubicBezTo>
                  <a:pt x="73" y="184"/>
                  <a:pt x="77" y="187"/>
                  <a:pt x="80" y="187"/>
                </a:cubicBezTo>
                <a:cubicBezTo>
                  <a:pt x="84" y="187"/>
                  <a:pt x="83" y="191"/>
                  <a:pt x="83" y="195"/>
                </a:cubicBezTo>
                <a:cubicBezTo>
                  <a:pt x="83" y="200"/>
                  <a:pt x="89" y="200"/>
                  <a:pt x="95" y="202"/>
                </a:cubicBezTo>
                <a:cubicBezTo>
                  <a:pt x="101" y="204"/>
                  <a:pt x="104" y="203"/>
                  <a:pt x="110" y="207"/>
                </a:cubicBezTo>
                <a:cubicBezTo>
                  <a:pt x="116" y="211"/>
                  <a:pt x="117" y="213"/>
                  <a:pt x="114" y="217"/>
                </a:cubicBezTo>
                <a:cubicBezTo>
                  <a:pt x="111" y="221"/>
                  <a:pt x="105" y="228"/>
                  <a:pt x="104" y="234"/>
                </a:cubicBezTo>
                <a:cubicBezTo>
                  <a:pt x="104" y="241"/>
                  <a:pt x="100" y="247"/>
                  <a:pt x="96" y="247"/>
                </a:cubicBezTo>
                <a:cubicBezTo>
                  <a:pt x="91" y="248"/>
                  <a:pt x="87" y="251"/>
                  <a:pt x="87" y="254"/>
                </a:cubicBezTo>
                <a:cubicBezTo>
                  <a:pt x="87" y="257"/>
                  <a:pt x="83" y="256"/>
                  <a:pt x="83" y="262"/>
                </a:cubicBezTo>
                <a:cubicBezTo>
                  <a:pt x="83" y="263"/>
                  <a:pt x="83" y="264"/>
                  <a:pt x="82" y="265"/>
                </a:cubicBezTo>
                <a:cubicBezTo>
                  <a:pt x="80" y="263"/>
                  <a:pt x="78" y="262"/>
                  <a:pt x="75" y="261"/>
                </a:cubicBezTo>
                <a:cubicBezTo>
                  <a:pt x="73" y="260"/>
                  <a:pt x="71" y="259"/>
                  <a:pt x="70" y="258"/>
                </a:cubicBezTo>
                <a:close/>
                <a:moveTo>
                  <a:pt x="70" y="93"/>
                </a:moveTo>
                <a:cubicBezTo>
                  <a:pt x="70" y="83"/>
                  <a:pt x="70" y="83"/>
                  <a:pt x="70" y="83"/>
                </a:cubicBezTo>
                <a:cubicBezTo>
                  <a:pt x="70" y="83"/>
                  <a:pt x="70" y="83"/>
                  <a:pt x="70" y="83"/>
                </a:cubicBezTo>
                <a:cubicBezTo>
                  <a:pt x="76" y="83"/>
                  <a:pt x="76" y="87"/>
                  <a:pt x="78" y="90"/>
                </a:cubicBezTo>
                <a:cubicBezTo>
                  <a:pt x="79" y="93"/>
                  <a:pt x="78" y="97"/>
                  <a:pt x="73" y="94"/>
                </a:cubicBezTo>
                <a:cubicBezTo>
                  <a:pt x="72" y="94"/>
                  <a:pt x="71" y="93"/>
                  <a:pt x="70" y="93"/>
                </a:cubicBezTo>
                <a:close/>
                <a:moveTo>
                  <a:pt x="58" y="86"/>
                </a:moveTo>
                <a:cubicBezTo>
                  <a:pt x="59" y="87"/>
                  <a:pt x="60" y="87"/>
                  <a:pt x="61" y="85"/>
                </a:cubicBezTo>
                <a:cubicBezTo>
                  <a:pt x="62" y="83"/>
                  <a:pt x="64" y="82"/>
                  <a:pt x="70" y="81"/>
                </a:cubicBezTo>
                <a:cubicBezTo>
                  <a:pt x="70" y="76"/>
                  <a:pt x="70" y="76"/>
                  <a:pt x="70" y="76"/>
                </a:cubicBezTo>
                <a:cubicBezTo>
                  <a:pt x="69" y="75"/>
                  <a:pt x="68" y="74"/>
                  <a:pt x="69" y="73"/>
                </a:cubicBezTo>
                <a:cubicBezTo>
                  <a:pt x="70" y="71"/>
                  <a:pt x="65" y="70"/>
                  <a:pt x="62" y="67"/>
                </a:cubicBezTo>
                <a:cubicBezTo>
                  <a:pt x="60" y="66"/>
                  <a:pt x="60" y="61"/>
                  <a:pt x="58" y="58"/>
                </a:cubicBezTo>
                <a:cubicBezTo>
                  <a:pt x="58" y="86"/>
                  <a:pt x="58" y="86"/>
                  <a:pt x="58" y="86"/>
                </a:cubicBezTo>
                <a:close/>
                <a:moveTo>
                  <a:pt x="70" y="83"/>
                </a:moveTo>
                <a:cubicBezTo>
                  <a:pt x="70" y="93"/>
                  <a:pt x="70" y="93"/>
                  <a:pt x="70" y="93"/>
                </a:cubicBezTo>
                <a:cubicBezTo>
                  <a:pt x="67" y="92"/>
                  <a:pt x="66" y="91"/>
                  <a:pt x="68" y="87"/>
                </a:cubicBezTo>
                <a:cubicBezTo>
                  <a:pt x="69" y="83"/>
                  <a:pt x="67" y="83"/>
                  <a:pt x="70" y="83"/>
                </a:cubicBezTo>
                <a:close/>
                <a:moveTo>
                  <a:pt x="70" y="182"/>
                </a:moveTo>
                <a:cubicBezTo>
                  <a:pt x="70" y="258"/>
                  <a:pt x="70" y="258"/>
                  <a:pt x="70" y="258"/>
                </a:cubicBezTo>
                <a:cubicBezTo>
                  <a:pt x="69" y="258"/>
                  <a:pt x="69" y="258"/>
                  <a:pt x="69" y="258"/>
                </a:cubicBezTo>
                <a:cubicBezTo>
                  <a:pt x="65" y="256"/>
                  <a:pt x="62" y="253"/>
                  <a:pt x="58" y="251"/>
                </a:cubicBezTo>
                <a:cubicBezTo>
                  <a:pt x="58" y="176"/>
                  <a:pt x="58" y="176"/>
                  <a:pt x="58" y="176"/>
                </a:cubicBezTo>
                <a:cubicBezTo>
                  <a:pt x="60" y="177"/>
                  <a:pt x="63" y="177"/>
                  <a:pt x="65" y="179"/>
                </a:cubicBezTo>
                <a:cubicBezTo>
                  <a:pt x="67" y="180"/>
                  <a:pt x="68" y="181"/>
                  <a:pt x="70" y="182"/>
                </a:cubicBezTo>
                <a:close/>
                <a:moveTo>
                  <a:pt x="58" y="101"/>
                </a:moveTo>
                <a:cubicBezTo>
                  <a:pt x="58" y="97"/>
                  <a:pt x="58" y="97"/>
                  <a:pt x="58" y="97"/>
                </a:cubicBezTo>
                <a:cubicBezTo>
                  <a:pt x="61" y="96"/>
                  <a:pt x="61" y="101"/>
                  <a:pt x="59" y="101"/>
                </a:cubicBezTo>
                <a:cubicBezTo>
                  <a:pt x="59" y="101"/>
                  <a:pt x="58" y="101"/>
                  <a:pt x="58" y="101"/>
                </a:cubicBezTo>
                <a:close/>
                <a:moveTo>
                  <a:pt x="58" y="39"/>
                </a:moveTo>
                <a:cubicBezTo>
                  <a:pt x="58" y="34"/>
                  <a:pt x="58" y="34"/>
                  <a:pt x="58" y="34"/>
                </a:cubicBezTo>
                <a:cubicBezTo>
                  <a:pt x="59" y="36"/>
                  <a:pt x="60" y="38"/>
                  <a:pt x="58" y="39"/>
                </a:cubicBezTo>
                <a:close/>
                <a:moveTo>
                  <a:pt x="54" y="97"/>
                </a:moveTo>
                <a:cubicBezTo>
                  <a:pt x="54" y="97"/>
                  <a:pt x="54" y="97"/>
                  <a:pt x="54" y="96"/>
                </a:cubicBezTo>
                <a:cubicBezTo>
                  <a:pt x="56" y="94"/>
                  <a:pt x="55" y="92"/>
                  <a:pt x="54" y="90"/>
                </a:cubicBezTo>
                <a:cubicBezTo>
                  <a:pt x="54" y="97"/>
                  <a:pt x="54" y="97"/>
                  <a:pt x="54" y="97"/>
                </a:cubicBezTo>
                <a:close/>
                <a:moveTo>
                  <a:pt x="54" y="84"/>
                </a:moveTo>
                <a:cubicBezTo>
                  <a:pt x="55" y="84"/>
                  <a:pt x="56" y="84"/>
                  <a:pt x="56" y="84"/>
                </a:cubicBezTo>
                <a:cubicBezTo>
                  <a:pt x="57" y="85"/>
                  <a:pt x="58" y="85"/>
                  <a:pt x="58" y="86"/>
                </a:cubicBezTo>
                <a:cubicBezTo>
                  <a:pt x="58" y="58"/>
                  <a:pt x="58" y="58"/>
                  <a:pt x="58" y="58"/>
                </a:cubicBezTo>
                <a:cubicBezTo>
                  <a:pt x="58" y="57"/>
                  <a:pt x="57" y="57"/>
                  <a:pt x="56" y="56"/>
                </a:cubicBezTo>
                <a:cubicBezTo>
                  <a:pt x="55" y="56"/>
                  <a:pt x="54" y="56"/>
                  <a:pt x="54" y="57"/>
                </a:cubicBezTo>
                <a:cubicBezTo>
                  <a:pt x="54" y="84"/>
                  <a:pt x="54" y="84"/>
                  <a:pt x="54" y="84"/>
                </a:cubicBezTo>
                <a:close/>
                <a:moveTo>
                  <a:pt x="58" y="34"/>
                </a:moveTo>
                <a:cubicBezTo>
                  <a:pt x="58" y="39"/>
                  <a:pt x="58" y="39"/>
                  <a:pt x="58" y="39"/>
                </a:cubicBezTo>
                <a:cubicBezTo>
                  <a:pt x="58" y="39"/>
                  <a:pt x="57" y="39"/>
                  <a:pt x="57" y="38"/>
                </a:cubicBezTo>
                <a:cubicBezTo>
                  <a:pt x="56" y="38"/>
                  <a:pt x="55" y="38"/>
                  <a:pt x="54" y="38"/>
                </a:cubicBezTo>
                <a:cubicBezTo>
                  <a:pt x="54" y="31"/>
                  <a:pt x="54" y="31"/>
                  <a:pt x="54" y="31"/>
                </a:cubicBezTo>
                <a:cubicBezTo>
                  <a:pt x="54" y="31"/>
                  <a:pt x="54" y="31"/>
                  <a:pt x="54" y="31"/>
                </a:cubicBezTo>
                <a:cubicBezTo>
                  <a:pt x="56" y="32"/>
                  <a:pt x="57" y="33"/>
                  <a:pt x="58" y="34"/>
                </a:cubicBezTo>
                <a:close/>
                <a:moveTo>
                  <a:pt x="58" y="97"/>
                </a:moveTo>
                <a:cubicBezTo>
                  <a:pt x="58" y="101"/>
                  <a:pt x="58" y="101"/>
                  <a:pt x="58" y="101"/>
                </a:cubicBezTo>
                <a:cubicBezTo>
                  <a:pt x="56" y="100"/>
                  <a:pt x="55" y="97"/>
                  <a:pt x="58" y="97"/>
                </a:cubicBezTo>
                <a:cubicBezTo>
                  <a:pt x="58" y="97"/>
                  <a:pt x="58" y="97"/>
                  <a:pt x="58" y="97"/>
                </a:cubicBezTo>
                <a:close/>
                <a:moveTo>
                  <a:pt x="58" y="176"/>
                </a:moveTo>
                <a:cubicBezTo>
                  <a:pt x="58" y="251"/>
                  <a:pt x="58" y="251"/>
                  <a:pt x="58" y="251"/>
                </a:cubicBezTo>
                <a:cubicBezTo>
                  <a:pt x="57" y="250"/>
                  <a:pt x="55" y="249"/>
                  <a:pt x="54" y="248"/>
                </a:cubicBezTo>
                <a:cubicBezTo>
                  <a:pt x="54" y="176"/>
                  <a:pt x="54" y="176"/>
                  <a:pt x="54" y="176"/>
                </a:cubicBezTo>
                <a:cubicBezTo>
                  <a:pt x="55" y="176"/>
                  <a:pt x="57" y="176"/>
                  <a:pt x="58" y="176"/>
                </a:cubicBezTo>
                <a:close/>
                <a:moveTo>
                  <a:pt x="54" y="162"/>
                </a:moveTo>
                <a:cubicBezTo>
                  <a:pt x="54" y="161"/>
                  <a:pt x="54" y="161"/>
                  <a:pt x="54" y="161"/>
                </a:cubicBezTo>
                <a:cubicBezTo>
                  <a:pt x="54" y="161"/>
                  <a:pt x="54" y="162"/>
                  <a:pt x="54" y="162"/>
                </a:cubicBezTo>
                <a:close/>
                <a:moveTo>
                  <a:pt x="54" y="103"/>
                </a:moveTo>
                <a:cubicBezTo>
                  <a:pt x="54" y="103"/>
                  <a:pt x="54" y="103"/>
                  <a:pt x="54" y="103"/>
                </a:cubicBezTo>
                <a:cubicBezTo>
                  <a:pt x="56" y="103"/>
                  <a:pt x="56" y="99"/>
                  <a:pt x="54" y="99"/>
                </a:cubicBezTo>
                <a:cubicBezTo>
                  <a:pt x="54" y="103"/>
                  <a:pt x="54" y="103"/>
                  <a:pt x="54" y="103"/>
                </a:cubicBezTo>
                <a:close/>
                <a:moveTo>
                  <a:pt x="54" y="50"/>
                </a:moveTo>
                <a:cubicBezTo>
                  <a:pt x="54" y="44"/>
                  <a:pt x="54" y="44"/>
                  <a:pt x="54" y="44"/>
                </a:cubicBezTo>
                <a:cubicBezTo>
                  <a:pt x="56" y="46"/>
                  <a:pt x="55" y="49"/>
                  <a:pt x="54" y="50"/>
                </a:cubicBezTo>
                <a:close/>
                <a:moveTo>
                  <a:pt x="48" y="101"/>
                </a:moveTo>
                <a:cubicBezTo>
                  <a:pt x="49" y="101"/>
                  <a:pt x="52" y="100"/>
                  <a:pt x="54" y="97"/>
                </a:cubicBezTo>
                <a:cubicBezTo>
                  <a:pt x="54" y="90"/>
                  <a:pt x="54" y="90"/>
                  <a:pt x="54" y="90"/>
                </a:cubicBezTo>
                <a:cubicBezTo>
                  <a:pt x="52" y="88"/>
                  <a:pt x="50" y="87"/>
                  <a:pt x="48" y="87"/>
                </a:cubicBezTo>
                <a:cubicBezTo>
                  <a:pt x="46" y="87"/>
                  <a:pt x="51" y="84"/>
                  <a:pt x="54" y="84"/>
                </a:cubicBezTo>
                <a:cubicBezTo>
                  <a:pt x="54" y="57"/>
                  <a:pt x="54" y="57"/>
                  <a:pt x="54" y="57"/>
                </a:cubicBezTo>
                <a:cubicBezTo>
                  <a:pt x="52" y="57"/>
                  <a:pt x="54" y="60"/>
                  <a:pt x="51" y="60"/>
                </a:cubicBezTo>
                <a:cubicBezTo>
                  <a:pt x="49" y="61"/>
                  <a:pt x="48" y="61"/>
                  <a:pt x="48" y="60"/>
                </a:cubicBezTo>
                <a:cubicBezTo>
                  <a:pt x="48" y="101"/>
                  <a:pt x="48" y="101"/>
                  <a:pt x="48" y="101"/>
                </a:cubicBezTo>
                <a:close/>
                <a:moveTo>
                  <a:pt x="54" y="31"/>
                </a:moveTo>
                <a:cubicBezTo>
                  <a:pt x="54" y="38"/>
                  <a:pt x="54" y="38"/>
                  <a:pt x="54" y="38"/>
                </a:cubicBezTo>
                <a:cubicBezTo>
                  <a:pt x="51" y="38"/>
                  <a:pt x="50" y="40"/>
                  <a:pt x="53" y="43"/>
                </a:cubicBezTo>
                <a:cubicBezTo>
                  <a:pt x="53" y="43"/>
                  <a:pt x="54" y="43"/>
                  <a:pt x="54" y="44"/>
                </a:cubicBezTo>
                <a:cubicBezTo>
                  <a:pt x="54" y="50"/>
                  <a:pt x="54" y="50"/>
                  <a:pt x="54" y="50"/>
                </a:cubicBezTo>
                <a:cubicBezTo>
                  <a:pt x="53" y="51"/>
                  <a:pt x="52" y="51"/>
                  <a:pt x="51" y="50"/>
                </a:cubicBezTo>
                <a:cubicBezTo>
                  <a:pt x="50" y="50"/>
                  <a:pt x="49" y="50"/>
                  <a:pt x="48" y="49"/>
                </a:cubicBezTo>
                <a:cubicBezTo>
                  <a:pt x="48" y="34"/>
                  <a:pt x="48" y="34"/>
                  <a:pt x="48" y="34"/>
                </a:cubicBezTo>
                <a:cubicBezTo>
                  <a:pt x="49" y="33"/>
                  <a:pt x="51" y="31"/>
                  <a:pt x="53" y="30"/>
                </a:cubicBezTo>
                <a:cubicBezTo>
                  <a:pt x="53" y="30"/>
                  <a:pt x="53" y="31"/>
                  <a:pt x="54" y="31"/>
                </a:cubicBezTo>
                <a:close/>
                <a:moveTo>
                  <a:pt x="54" y="99"/>
                </a:moveTo>
                <a:cubicBezTo>
                  <a:pt x="54" y="103"/>
                  <a:pt x="54" y="103"/>
                  <a:pt x="54" y="103"/>
                </a:cubicBezTo>
                <a:cubicBezTo>
                  <a:pt x="52" y="102"/>
                  <a:pt x="51" y="100"/>
                  <a:pt x="53" y="99"/>
                </a:cubicBezTo>
                <a:cubicBezTo>
                  <a:pt x="54" y="99"/>
                  <a:pt x="54" y="99"/>
                  <a:pt x="54" y="99"/>
                </a:cubicBezTo>
                <a:close/>
                <a:moveTo>
                  <a:pt x="54" y="161"/>
                </a:moveTo>
                <a:cubicBezTo>
                  <a:pt x="54" y="162"/>
                  <a:pt x="54" y="162"/>
                  <a:pt x="54" y="162"/>
                </a:cubicBezTo>
                <a:cubicBezTo>
                  <a:pt x="54" y="162"/>
                  <a:pt x="53" y="162"/>
                  <a:pt x="52" y="162"/>
                </a:cubicBezTo>
                <a:cubicBezTo>
                  <a:pt x="48" y="162"/>
                  <a:pt x="46" y="160"/>
                  <a:pt x="51" y="160"/>
                </a:cubicBezTo>
                <a:cubicBezTo>
                  <a:pt x="52" y="160"/>
                  <a:pt x="53" y="161"/>
                  <a:pt x="54" y="161"/>
                </a:cubicBezTo>
                <a:close/>
                <a:moveTo>
                  <a:pt x="54" y="176"/>
                </a:moveTo>
                <a:cubicBezTo>
                  <a:pt x="54" y="248"/>
                  <a:pt x="54" y="248"/>
                  <a:pt x="54" y="248"/>
                </a:cubicBezTo>
                <a:cubicBezTo>
                  <a:pt x="52" y="246"/>
                  <a:pt x="50" y="244"/>
                  <a:pt x="48" y="242"/>
                </a:cubicBezTo>
                <a:cubicBezTo>
                  <a:pt x="48" y="177"/>
                  <a:pt x="48" y="177"/>
                  <a:pt x="48" y="177"/>
                </a:cubicBezTo>
                <a:cubicBezTo>
                  <a:pt x="49" y="177"/>
                  <a:pt x="50" y="176"/>
                  <a:pt x="51" y="176"/>
                </a:cubicBezTo>
                <a:cubicBezTo>
                  <a:pt x="52" y="176"/>
                  <a:pt x="53" y="176"/>
                  <a:pt x="54" y="176"/>
                </a:cubicBezTo>
                <a:close/>
                <a:moveTo>
                  <a:pt x="42" y="107"/>
                </a:moveTo>
                <a:cubicBezTo>
                  <a:pt x="43" y="106"/>
                  <a:pt x="43" y="104"/>
                  <a:pt x="44" y="103"/>
                </a:cubicBezTo>
                <a:cubicBezTo>
                  <a:pt x="45" y="103"/>
                  <a:pt x="46" y="102"/>
                  <a:pt x="48" y="101"/>
                </a:cubicBezTo>
                <a:cubicBezTo>
                  <a:pt x="48" y="60"/>
                  <a:pt x="48" y="60"/>
                  <a:pt x="48" y="60"/>
                </a:cubicBezTo>
                <a:cubicBezTo>
                  <a:pt x="46" y="60"/>
                  <a:pt x="46" y="58"/>
                  <a:pt x="46" y="57"/>
                </a:cubicBezTo>
                <a:cubicBezTo>
                  <a:pt x="46" y="56"/>
                  <a:pt x="44" y="54"/>
                  <a:pt x="42" y="52"/>
                </a:cubicBezTo>
                <a:cubicBezTo>
                  <a:pt x="42" y="107"/>
                  <a:pt x="42" y="107"/>
                  <a:pt x="42" y="107"/>
                </a:cubicBezTo>
                <a:close/>
                <a:moveTo>
                  <a:pt x="48" y="34"/>
                </a:moveTo>
                <a:cubicBezTo>
                  <a:pt x="48" y="49"/>
                  <a:pt x="48" y="49"/>
                  <a:pt x="48" y="49"/>
                </a:cubicBezTo>
                <a:cubicBezTo>
                  <a:pt x="46" y="49"/>
                  <a:pt x="44" y="48"/>
                  <a:pt x="42" y="47"/>
                </a:cubicBezTo>
                <a:cubicBezTo>
                  <a:pt x="42" y="39"/>
                  <a:pt x="42" y="39"/>
                  <a:pt x="42" y="39"/>
                </a:cubicBezTo>
                <a:cubicBezTo>
                  <a:pt x="43" y="38"/>
                  <a:pt x="44" y="37"/>
                  <a:pt x="45" y="36"/>
                </a:cubicBezTo>
                <a:cubicBezTo>
                  <a:pt x="46" y="35"/>
                  <a:pt x="47" y="35"/>
                  <a:pt x="48" y="34"/>
                </a:cubicBezTo>
                <a:cubicBezTo>
                  <a:pt x="48" y="34"/>
                  <a:pt x="48" y="34"/>
                  <a:pt x="48" y="34"/>
                </a:cubicBezTo>
                <a:close/>
                <a:moveTo>
                  <a:pt x="48" y="177"/>
                </a:moveTo>
                <a:cubicBezTo>
                  <a:pt x="48" y="242"/>
                  <a:pt x="48" y="242"/>
                  <a:pt x="48" y="242"/>
                </a:cubicBezTo>
                <a:cubicBezTo>
                  <a:pt x="47" y="242"/>
                  <a:pt x="46" y="241"/>
                  <a:pt x="45" y="240"/>
                </a:cubicBezTo>
                <a:cubicBezTo>
                  <a:pt x="44" y="239"/>
                  <a:pt x="43" y="238"/>
                  <a:pt x="42" y="237"/>
                </a:cubicBezTo>
                <a:cubicBezTo>
                  <a:pt x="42" y="176"/>
                  <a:pt x="42" y="176"/>
                  <a:pt x="42" y="176"/>
                </a:cubicBezTo>
                <a:cubicBezTo>
                  <a:pt x="43" y="177"/>
                  <a:pt x="45" y="177"/>
                  <a:pt x="48" y="177"/>
                </a:cubicBezTo>
                <a:close/>
                <a:moveTo>
                  <a:pt x="42" y="162"/>
                </a:moveTo>
                <a:cubicBezTo>
                  <a:pt x="42" y="157"/>
                  <a:pt x="42" y="157"/>
                  <a:pt x="42" y="157"/>
                </a:cubicBezTo>
                <a:cubicBezTo>
                  <a:pt x="42" y="157"/>
                  <a:pt x="43" y="157"/>
                  <a:pt x="43" y="157"/>
                </a:cubicBezTo>
                <a:cubicBezTo>
                  <a:pt x="46" y="157"/>
                  <a:pt x="46" y="162"/>
                  <a:pt x="43" y="162"/>
                </a:cubicBezTo>
                <a:cubicBezTo>
                  <a:pt x="43" y="162"/>
                  <a:pt x="42" y="162"/>
                  <a:pt x="42" y="162"/>
                </a:cubicBezTo>
                <a:close/>
                <a:moveTo>
                  <a:pt x="31" y="124"/>
                </a:moveTo>
                <a:cubicBezTo>
                  <a:pt x="32" y="123"/>
                  <a:pt x="32" y="122"/>
                  <a:pt x="32" y="121"/>
                </a:cubicBezTo>
                <a:cubicBezTo>
                  <a:pt x="32" y="118"/>
                  <a:pt x="34" y="110"/>
                  <a:pt x="38" y="110"/>
                </a:cubicBezTo>
                <a:cubicBezTo>
                  <a:pt x="40" y="110"/>
                  <a:pt x="41" y="108"/>
                  <a:pt x="42" y="107"/>
                </a:cubicBezTo>
                <a:cubicBezTo>
                  <a:pt x="42" y="52"/>
                  <a:pt x="42" y="52"/>
                  <a:pt x="42" y="52"/>
                </a:cubicBezTo>
                <a:cubicBezTo>
                  <a:pt x="40" y="50"/>
                  <a:pt x="36" y="49"/>
                  <a:pt x="33" y="48"/>
                </a:cubicBezTo>
                <a:cubicBezTo>
                  <a:pt x="32" y="49"/>
                  <a:pt x="32" y="50"/>
                  <a:pt x="31" y="51"/>
                </a:cubicBezTo>
                <a:cubicBezTo>
                  <a:pt x="31" y="124"/>
                  <a:pt x="31" y="124"/>
                  <a:pt x="31" y="124"/>
                </a:cubicBezTo>
                <a:close/>
                <a:moveTo>
                  <a:pt x="42" y="39"/>
                </a:moveTo>
                <a:cubicBezTo>
                  <a:pt x="42" y="47"/>
                  <a:pt x="42" y="47"/>
                  <a:pt x="42" y="47"/>
                </a:cubicBezTo>
                <a:cubicBezTo>
                  <a:pt x="40" y="47"/>
                  <a:pt x="38" y="46"/>
                  <a:pt x="36" y="45"/>
                </a:cubicBezTo>
                <a:cubicBezTo>
                  <a:pt x="37" y="44"/>
                  <a:pt x="39" y="42"/>
                  <a:pt x="40" y="41"/>
                </a:cubicBezTo>
                <a:cubicBezTo>
                  <a:pt x="41" y="40"/>
                  <a:pt x="42" y="40"/>
                  <a:pt x="42" y="39"/>
                </a:cubicBezTo>
                <a:close/>
                <a:moveTo>
                  <a:pt x="42" y="157"/>
                </a:moveTo>
                <a:cubicBezTo>
                  <a:pt x="42" y="162"/>
                  <a:pt x="42" y="162"/>
                  <a:pt x="42" y="162"/>
                </a:cubicBezTo>
                <a:cubicBezTo>
                  <a:pt x="39" y="161"/>
                  <a:pt x="37" y="157"/>
                  <a:pt x="42" y="157"/>
                </a:cubicBezTo>
                <a:close/>
                <a:moveTo>
                  <a:pt x="42" y="176"/>
                </a:moveTo>
                <a:cubicBezTo>
                  <a:pt x="42" y="237"/>
                  <a:pt x="42" y="237"/>
                  <a:pt x="42" y="237"/>
                </a:cubicBezTo>
                <a:cubicBezTo>
                  <a:pt x="42" y="237"/>
                  <a:pt x="41" y="237"/>
                  <a:pt x="41" y="236"/>
                </a:cubicBezTo>
                <a:cubicBezTo>
                  <a:pt x="40" y="235"/>
                  <a:pt x="38" y="232"/>
                  <a:pt x="36" y="231"/>
                </a:cubicBezTo>
                <a:cubicBezTo>
                  <a:pt x="36" y="231"/>
                  <a:pt x="36" y="231"/>
                  <a:pt x="36" y="231"/>
                </a:cubicBezTo>
                <a:cubicBezTo>
                  <a:pt x="34" y="229"/>
                  <a:pt x="32" y="227"/>
                  <a:pt x="31" y="225"/>
                </a:cubicBezTo>
                <a:cubicBezTo>
                  <a:pt x="31" y="177"/>
                  <a:pt x="31" y="177"/>
                  <a:pt x="31" y="177"/>
                </a:cubicBezTo>
                <a:cubicBezTo>
                  <a:pt x="32" y="177"/>
                  <a:pt x="34" y="177"/>
                  <a:pt x="35" y="176"/>
                </a:cubicBezTo>
                <a:cubicBezTo>
                  <a:pt x="37" y="174"/>
                  <a:pt x="40" y="171"/>
                  <a:pt x="41" y="174"/>
                </a:cubicBezTo>
                <a:cubicBezTo>
                  <a:pt x="42" y="175"/>
                  <a:pt x="42" y="175"/>
                  <a:pt x="42" y="176"/>
                </a:cubicBezTo>
                <a:close/>
                <a:moveTo>
                  <a:pt x="31" y="156"/>
                </a:moveTo>
                <a:cubicBezTo>
                  <a:pt x="31" y="153"/>
                  <a:pt x="31" y="153"/>
                  <a:pt x="31" y="153"/>
                </a:cubicBezTo>
                <a:cubicBezTo>
                  <a:pt x="34" y="153"/>
                  <a:pt x="35" y="156"/>
                  <a:pt x="32" y="156"/>
                </a:cubicBezTo>
                <a:cubicBezTo>
                  <a:pt x="32" y="156"/>
                  <a:pt x="31" y="156"/>
                  <a:pt x="31" y="156"/>
                </a:cubicBezTo>
                <a:close/>
                <a:moveTo>
                  <a:pt x="31" y="147"/>
                </a:moveTo>
                <a:cubicBezTo>
                  <a:pt x="31" y="144"/>
                  <a:pt x="31" y="144"/>
                  <a:pt x="31" y="144"/>
                </a:cubicBezTo>
                <a:cubicBezTo>
                  <a:pt x="34" y="145"/>
                  <a:pt x="36" y="149"/>
                  <a:pt x="33" y="148"/>
                </a:cubicBezTo>
                <a:cubicBezTo>
                  <a:pt x="32" y="147"/>
                  <a:pt x="32" y="147"/>
                  <a:pt x="31" y="147"/>
                </a:cubicBezTo>
                <a:close/>
                <a:moveTo>
                  <a:pt x="22" y="142"/>
                </a:moveTo>
                <a:cubicBezTo>
                  <a:pt x="23" y="142"/>
                  <a:pt x="24" y="141"/>
                  <a:pt x="24" y="139"/>
                </a:cubicBezTo>
                <a:cubicBezTo>
                  <a:pt x="24" y="134"/>
                  <a:pt x="23" y="131"/>
                  <a:pt x="24" y="129"/>
                </a:cubicBezTo>
                <a:cubicBezTo>
                  <a:pt x="25" y="127"/>
                  <a:pt x="29" y="125"/>
                  <a:pt x="31" y="124"/>
                </a:cubicBezTo>
                <a:cubicBezTo>
                  <a:pt x="31" y="51"/>
                  <a:pt x="31" y="51"/>
                  <a:pt x="31" y="51"/>
                </a:cubicBezTo>
                <a:cubicBezTo>
                  <a:pt x="30" y="52"/>
                  <a:pt x="30" y="53"/>
                  <a:pt x="29" y="53"/>
                </a:cubicBezTo>
                <a:cubicBezTo>
                  <a:pt x="28" y="54"/>
                  <a:pt x="27" y="56"/>
                  <a:pt x="26" y="57"/>
                </a:cubicBezTo>
                <a:cubicBezTo>
                  <a:pt x="27" y="58"/>
                  <a:pt x="27" y="59"/>
                  <a:pt x="27" y="60"/>
                </a:cubicBezTo>
                <a:cubicBezTo>
                  <a:pt x="28" y="65"/>
                  <a:pt x="30" y="68"/>
                  <a:pt x="28" y="68"/>
                </a:cubicBezTo>
                <a:cubicBezTo>
                  <a:pt x="25" y="68"/>
                  <a:pt x="25" y="72"/>
                  <a:pt x="25" y="79"/>
                </a:cubicBezTo>
                <a:cubicBezTo>
                  <a:pt x="24" y="82"/>
                  <a:pt x="23" y="82"/>
                  <a:pt x="22" y="80"/>
                </a:cubicBezTo>
                <a:cubicBezTo>
                  <a:pt x="22" y="142"/>
                  <a:pt x="22" y="142"/>
                  <a:pt x="22" y="142"/>
                </a:cubicBezTo>
                <a:close/>
                <a:moveTo>
                  <a:pt x="31" y="144"/>
                </a:moveTo>
                <a:cubicBezTo>
                  <a:pt x="31" y="147"/>
                  <a:pt x="31" y="147"/>
                  <a:pt x="31" y="147"/>
                </a:cubicBezTo>
                <a:cubicBezTo>
                  <a:pt x="29" y="148"/>
                  <a:pt x="28" y="149"/>
                  <a:pt x="27" y="148"/>
                </a:cubicBezTo>
                <a:cubicBezTo>
                  <a:pt x="25" y="147"/>
                  <a:pt x="25" y="144"/>
                  <a:pt x="29" y="143"/>
                </a:cubicBezTo>
                <a:cubicBezTo>
                  <a:pt x="29" y="143"/>
                  <a:pt x="30" y="143"/>
                  <a:pt x="31" y="144"/>
                </a:cubicBezTo>
                <a:close/>
                <a:moveTo>
                  <a:pt x="31" y="153"/>
                </a:moveTo>
                <a:cubicBezTo>
                  <a:pt x="31" y="156"/>
                  <a:pt x="31" y="156"/>
                  <a:pt x="31" y="156"/>
                </a:cubicBezTo>
                <a:cubicBezTo>
                  <a:pt x="28" y="155"/>
                  <a:pt x="26" y="153"/>
                  <a:pt x="29" y="153"/>
                </a:cubicBezTo>
                <a:cubicBezTo>
                  <a:pt x="30" y="153"/>
                  <a:pt x="30" y="153"/>
                  <a:pt x="31" y="153"/>
                </a:cubicBezTo>
                <a:close/>
                <a:moveTo>
                  <a:pt x="31" y="177"/>
                </a:moveTo>
                <a:cubicBezTo>
                  <a:pt x="31" y="225"/>
                  <a:pt x="31" y="225"/>
                  <a:pt x="31" y="225"/>
                </a:cubicBezTo>
                <a:cubicBezTo>
                  <a:pt x="31" y="225"/>
                  <a:pt x="31" y="225"/>
                  <a:pt x="31" y="225"/>
                </a:cubicBezTo>
                <a:cubicBezTo>
                  <a:pt x="31" y="225"/>
                  <a:pt x="31" y="224"/>
                  <a:pt x="31" y="224"/>
                </a:cubicBezTo>
                <a:cubicBezTo>
                  <a:pt x="31" y="221"/>
                  <a:pt x="25" y="217"/>
                  <a:pt x="22" y="213"/>
                </a:cubicBezTo>
                <a:cubicBezTo>
                  <a:pt x="22" y="199"/>
                  <a:pt x="22" y="199"/>
                  <a:pt x="22" y="199"/>
                </a:cubicBezTo>
                <a:cubicBezTo>
                  <a:pt x="22" y="199"/>
                  <a:pt x="23" y="199"/>
                  <a:pt x="23" y="199"/>
                </a:cubicBezTo>
                <a:cubicBezTo>
                  <a:pt x="26" y="197"/>
                  <a:pt x="25" y="192"/>
                  <a:pt x="28" y="191"/>
                </a:cubicBezTo>
                <a:cubicBezTo>
                  <a:pt x="32" y="190"/>
                  <a:pt x="30" y="186"/>
                  <a:pt x="28" y="183"/>
                </a:cubicBezTo>
                <a:cubicBezTo>
                  <a:pt x="28" y="182"/>
                  <a:pt x="25" y="182"/>
                  <a:pt x="22" y="182"/>
                </a:cubicBezTo>
                <a:cubicBezTo>
                  <a:pt x="22" y="177"/>
                  <a:pt x="22" y="177"/>
                  <a:pt x="22" y="177"/>
                </a:cubicBezTo>
                <a:cubicBezTo>
                  <a:pt x="23" y="177"/>
                  <a:pt x="24" y="177"/>
                  <a:pt x="25" y="177"/>
                </a:cubicBezTo>
                <a:cubicBezTo>
                  <a:pt x="26" y="176"/>
                  <a:pt x="29" y="177"/>
                  <a:pt x="31" y="177"/>
                </a:cubicBezTo>
                <a:close/>
                <a:moveTo>
                  <a:pt x="22" y="152"/>
                </a:moveTo>
                <a:cubicBezTo>
                  <a:pt x="22" y="149"/>
                  <a:pt x="22" y="149"/>
                  <a:pt x="22" y="149"/>
                </a:cubicBezTo>
                <a:cubicBezTo>
                  <a:pt x="25" y="149"/>
                  <a:pt x="27" y="153"/>
                  <a:pt x="24" y="153"/>
                </a:cubicBezTo>
                <a:cubicBezTo>
                  <a:pt x="23" y="152"/>
                  <a:pt x="23" y="152"/>
                  <a:pt x="22" y="152"/>
                </a:cubicBezTo>
                <a:close/>
                <a:moveTo>
                  <a:pt x="3" y="110"/>
                </a:moveTo>
                <a:cubicBezTo>
                  <a:pt x="2" y="113"/>
                  <a:pt x="2" y="115"/>
                  <a:pt x="2" y="117"/>
                </a:cubicBezTo>
                <a:cubicBezTo>
                  <a:pt x="1" y="120"/>
                  <a:pt x="1" y="122"/>
                  <a:pt x="1" y="124"/>
                </a:cubicBezTo>
                <a:cubicBezTo>
                  <a:pt x="0" y="128"/>
                  <a:pt x="0" y="132"/>
                  <a:pt x="0" y="135"/>
                </a:cubicBezTo>
                <a:cubicBezTo>
                  <a:pt x="2" y="136"/>
                  <a:pt x="3" y="136"/>
                  <a:pt x="5" y="135"/>
                </a:cubicBezTo>
                <a:cubicBezTo>
                  <a:pt x="8" y="134"/>
                  <a:pt x="14" y="132"/>
                  <a:pt x="18" y="137"/>
                </a:cubicBezTo>
                <a:cubicBezTo>
                  <a:pt x="20" y="140"/>
                  <a:pt x="21" y="141"/>
                  <a:pt x="22" y="142"/>
                </a:cubicBezTo>
                <a:cubicBezTo>
                  <a:pt x="22" y="80"/>
                  <a:pt x="22" y="80"/>
                  <a:pt x="22" y="80"/>
                </a:cubicBezTo>
                <a:cubicBezTo>
                  <a:pt x="21" y="78"/>
                  <a:pt x="20" y="76"/>
                  <a:pt x="20" y="74"/>
                </a:cubicBezTo>
                <a:cubicBezTo>
                  <a:pt x="20" y="73"/>
                  <a:pt x="19" y="72"/>
                  <a:pt x="17" y="71"/>
                </a:cubicBezTo>
                <a:cubicBezTo>
                  <a:pt x="17" y="73"/>
                  <a:pt x="16" y="74"/>
                  <a:pt x="15" y="75"/>
                </a:cubicBezTo>
                <a:cubicBezTo>
                  <a:pt x="15" y="76"/>
                  <a:pt x="14" y="77"/>
                  <a:pt x="14" y="78"/>
                </a:cubicBezTo>
                <a:cubicBezTo>
                  <a:pt x="12" y="81"/>
                  <a:pt x="11" y="85"/>
                  <a:pt x="10" y="88"/>
                </a:cubicBezTo>
                <a:cubicBezTo>
                  <a:pt x="9" y="89"/>
                  <a:pt x="9" y="90"/>
                  <a:pt x="8" y="91"/>
                </a:cubicBezTo>
                <a:cubicBezTo>
                  <a:pt x="7" y="95"/>
                  <a:pt x="5" y="99"/>
                  <a:pt x="4" y="104"/>
                </a:cubicBezTo>
                <a:cubicBezTo>
                  <a:pt x="4" y="106"/>
                  <a:pt x="3" y="108"/>
                  <a:pt x="3" y="110"/>
                </a:cubicBezTo>
                <a:close/>
                <a:moveTo>
                  <a:pt x="22" y="149"/>
                </a:moveTo>
                <a:cubicBezTo>
                  <a:pt x="22" y="152"/>
                  <a:pt x="22" y="152"/>
                  <a:pt x="22" y="152"/>
                </a:cubicBezTo>
                <a:cubicBezTo>
                  <a:pt x="19" y="151"/>
                  <a:pt x="18" y="148"/>
                  <a:pt x="21" y="149"/>
                </a:cubicBezTo>
                <a:cubicBezTo>
                  <a:pt x="22" y="149"/>
                  <a:pt x="22" y="149"/>
                  <a:pt x="22" y="149"/>
                </a:cubicBezTo>
                <a:close/>
                <a:moveTo>
                  <a:pt x="22" y="177"/>
                </a:moveTo>
                <a:cubicBezTo>
                  <a:pt x="20" y="176"/>
                  <a:pt x="18" y="175"/>
                  <a:pt x="17" y="172"/>
                </a:cubicBezTo>
                <a:cubicBezTo>
                  <a:pt x="15" y="169"/>
                  <a:pt x="18" y="165"/>
                  <a:pt x="13" y="165"/>
                </a:cubicBezTo>
                <a:cubicBezTo>
                  <a:pt x="8" y="165"/>
                  <a:pt x="11" y="154"/>
                  <a:pt x="11" y="151"/>
                </a:cubicBezTo>
                <a:cubicBezTo>
                  <a:pt x="11" y="147"/>
                  <a:pt x="5" y="153"/>
                  <a:pt x="1" y="157"/>
                </a:cubicBezTo>
                <a:cubicBezTo>
                  <a:pt x="1" y="157"/>
                  <a:pt x="1" y="158"/>
                  <a:pt x="2" y="159"/>
                </a:cubicBezTo>
                <a:cubicBezTo>
                  <a:pt x="2" y="162"/>
                  <a:pt x="2" y="164"/>
                  <a:pt x="3" y="166"/>
                </a:cubicBezTo>
                <a:cubicBezTo>
                  <a:pt x="3" y="167"/>
                  <a:pt x="3" y="168"/>
                  <a:pt x="3" y="168"/>
                </a:cubicBezTo>
                <a:cubicBezTo>
                  <a:pt x="5" y="170"/>
                  <a:pt x="7" y="170"/>
                  <a:pt x="9" y="170"/>
                </a:cubicBezTo>
                <a:cubicBezTo>
                  <a:pt x="15" y="170"/>
                  <a:pt x="15" y="178"/>
                  <a:pt x="17" y="181"/>
                </a:cubicBezTo>
                <a:cubicBezTo>
                  <a:pt x="18" y="182"/>
                  <a:pt x="20" y="182"/>
                  <a:pt x="22" y="182"/>
                </a:cubicBezTo>
                <a:cubicBezTo>
                  <a:pt x="22" y="177"/>
                  <a:pt x="22" y="177"/>
                  <a:pt x="22" y="177"/>
                </a:cubicBezTo>
                <a:close/>
                <a:moveTo>
                  <a:pt x="22" y="199"/>
                </a:moveTo>
                <a:cubicBezTo>
                  <a:pt x="22" y="213"/>
                  <a:pt x="22" y="213"/>
                  <a:pt x="22" y="213"/>
                </a:cubicBezTo>
                <a:cubicBezTo>
                  <a:pt x="22" y="212"/>
                  <a:pt x="22" y="212"/>
                  <a:pt x="21" y="211"/>
                </a:cubicBezTo>
                <a:cubicBezTo>
                  <a:pt x="19" y="208"/>
                  <a:pt x="19" y="201"/>
                  <a:pt x="22" y="199"/>
                </a:cubicBezTo>
                <a:close/>
              </a:path>
            </a:pathLst>
          </a:custGeom>
          <a:solidFill>
            <a:schemeClr val="bg1">
              <a:lumMod val="9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0" name="Freeform 135"/>
          <p:cNvSpPr>
            <a:spLocks/>
          </p:cNvSpPr>
          <p:nvPr/>
        </p:nvSpPr>
        <p:spPr bwMode="auto">
          <a:xfrm>
            <a:off x="13012303" y="11465459"/>
            <a:ext cx="1252652" cy="1208229"/>
          </a:xfrm>
          <a:custGeom>
            <a:avLst/>
            <a:gdLst>
              <a:gd name="T0" fmla="*/ 75 w 128"/>
              <a:gd name="T1" fmla="*/ 5 h 123"/>
              <a:gd name="T2" fmla="*/ 125 w 128"/>
              <a:gd name="T3" fmla="*/ 68 h 123"/>
              <a:gd name="T4" fmla="*/ 67 w 128"/>
              <a:gd name="T5" fmla="*/ 118 h 123"/>
              <a:gd name="T6" fmla="*/ 12 w 128"/>
              <a:gd name="T7" fmla="*/ 55 h 123"/>
              <a:gd name="T8" fmla="*/ 75 w 128"/>
              <a:gd name="T9" fmla="*/ 5 h 123"/>
            </a:gdLst>
            <a:ahLst/>
            <a:cxnLst>
              <a:cxn ang="0">
                <a:pos x="T0" y="T1"/>
              </a:cxn>
              <a:cxn ang="0">
                <a:pos x="T2" y="T3"/>
              </a:cxn>
              <a:cxn ang="0">
                <a:pos x="T4" y="T5"/>
              </a:cxn>
              <a:cxn ang="0">
                <a:pos x="T6" y="T7"/>
              </a:cxn>
              <a:cxn ang="0">
                <a:pos x="T8" y="T9"/>
              </a:cxn>
            </a:cxnLst>
            <a:rect l="0" t="0" r="r" b="b"/>
            <a:pathLst>
              <a:path w="128" h="123">
                <a:moveTo>
                  <a:pt x="75" y="5"/>
                </a:moveTo>
                <a:cubicBezTo>
                  <a:pt x="101" y="9"/>
                  <a:pt x="121" y="37"/>
                  <a:pt x="125" y="68"/>
                </a:cubicBezTo>
                <a:cubicBezTo>
                  <a:pt x="128" y="98"/>
                  <a:pt x="98" y="123"/>
                  <a:pt x="67" y="118"/>
                </a:cubicBezTo>
                <a:cubicBezTo>
                  <a:pt x="26" y="111"/>
                  <a:pt x="0" y="73"/>
                  <a:pt x="12" y="55"/>
                </a:cubicBezTo>
                <a:cubicBezTo>
                  <a:pt x="15" y="24"/>
                  <a:pt x="48" y="0"/>
                  <a:pt x="75" y="5"/>
                </a:cubicBez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1" name="Freeform 136"/>
          <p:cNvSpPr>
            <a:spLocks/>
          </p:cNvSpPr>
          <p:nvPr/>
        </p:nvSpPr>
        <p:spPr bwMode="auto">
          <a:xfrm>
            <a:off x="13452222" y="11193237"/>
            <a:ext cx="734443" cy="921089"/>
          </a:xfrm>
          <a:custGeom>
            <a:avLst/>
            <a:gdLst>
              <a:gd name="T0" fmla="*/ 9 w 75"/>
              <a:gd name="T1" fmla="*/ 3 h 94"/>
              <a:gd name="T2" fmla="*/ 20 w 75"/>
              <a:gd name="T3" fmla="*/ 4 h 94"/>
              <a:gd name="T4" fmla="*/ 69 w 75"/>
              <a:gd name="T5" fmla="*/ 67 h 94"/>
              <a:gd name="T6" fmla="*/ 70 w 75"/>
              <a:gd name="T7" fmla="*/ 90 h 94"/>
              <a:gd name="T8" fmla="*/ 70 w 75"/>
              <a:gd name="T9" fmla="*/ 90 h 94"/>
              <a:gd name="T10" fmla="*/ 51 w 75"/>
              <a:gd name="T11" fmla="*/ 87 h 94"/>
              <a:gd name="T12" fmla="*/ 8 w 75"/>
              <a:gd name="T13" fmla="*/ 32 h 94"/>
              <a:gd name="T14" fmla="*/ 9 w 75"/>
              <a:gd name="T15" fmla="*/ 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94">
                <a:moveTo>
                  <a:pt x="9" y="3"/>
                </a:moveTo>
                <a:cubicBezTo>
                  <a:pt x="12" y="0"/>
                  <a:pt x="17" y="1"/>
                  <a:pt x="20" y="4"/>
                </a:cubicBezTo>
                <a:cubicBezTo>
                  <a:pt x="69" y="67"/>
                  <a:pt x="69" y="67"/>
                  <a:pt x="69" y="67"/>
                </a:cubicBezTo>
                <a:cubicBezTo>
                  <a:pt x="73" y="73"/>
                  <a:pt x="75" y="85"/>
                  <a:pt x="70" y="90"/>
                </a:cubicBezTo>
                <a:cubicBezTo>
                  <a:pt x="70" y="90"/>
                  <a:pt x="70" y="90"/>
                  <a:pt x="70" y="90"/>
                </a:cubicBezTo>
                <a:cubicBezTo>
                  <a:pt x="64" y="94"/>
                  <a:pt x="55" y="93"/>
                  <a:pt x="51" y="87"/>
                </a:cubicBezTo>
                <a:cubicBezTo>
                  <a:pt x="8" y="32"/>
                  <a:pt x="8" y="32"/>
                  <a:pt x="8" y="32"/>
                </a:cubicBezTo>
                <a:cubicBezTo>
                  <a:pt x="0" y="22"/>
                  <a:pt x="2" y="8"/>
                  <a:pt x="9" y="3"/>
                </a:cubicBezTo>
                <a:close/>
              </a:path>
            </a:pathLst>
          </a:custGeom>
          <a:solidFill>
            <a:srgbClr val="C7A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2" name="Freeform 137"/>
          <p:cNvSpPr>
            <a:spLocks/>
          </p:cNvSpPr>
          <p:nvPr/>
        </p:nvSpPr>
        <p:spPr bwMode="auto">
          <a:xfrm>
            <a:off x="10648671" y="10037216"/>
            <a:ext cx="3038427" cy="2125587"/>
          </a:xfrm>
          <a:custGeom>
            <a:avLst/>
            <a:gdLst>
              <a:gd name="T0" fmla="*/ 0 w 310"/>
              <a:gd name="T1" fmla="*/ 172 h 217"/>
              <a:gd name="T2" fmla="*/ 0 w 310"/>
              <a:gd name="T3" fmla="*/ 45 h 217"/>
              <a:gd name="T4" fmla="*/ 45 w 310"/>
              <a:gd name="T5" fmla="*/ 0 h 217"/>
              <a:gd name="T6" fmla="*/ 265 w 310"/>
              <a:gd name="T7" fmla="*/ 0 h 217"/>
              <a:gd name="T8" fmla="*/ 310 w 310"/>
              <a:gd name="T9" fmla="*/ 45 h 217"/>
              <a:gd name="T10" fmla="*/ 310 w 310"/>
              <a:gd name="T11" fmla="*/ 172 h 217"/>
              <a:gd name="T12" fmla="*/ 265 w 310"/>
              <a:gd name="T13" fmla="*/ 217 h 217"/>
              <a:gd name="T14" fmla="*/ 45 w 310"/>
              <a:gd name="T15" fmla="*/ 217 h 217"/>
              <a:gd name="T16" fmla="*/ 0 w 310"/>
              <a:gd name="T17" fmla="*/ 17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17">
                <a:moveTo>
                  <a:pt x="0" y="172"/>
                </a:moveTo>
                <a:cubicBezTo>
                  <a:pt x="0" y="45"/>
                  <a:pt x="0" y="45"/>
                  <a:pt x="0" y="45"/>
                </a:cubicBezTo>
                <a:cubicBezTo>
                  <a:pt x="0" y="20"/>
                  <a:pt x="21" y="0"/>
                  <a:pt x="45" y="0"/>
                </a:cubicBezTo>
                <a:cubicBezTo>
                  <a:pt x="265" y="0"/>
                  <a:pt x="265" y="0"/>
                  <a:pt x="265" y="0"/>
                </a:cubicBezTo>
                <a:cubicBezTo>
                  <a:pt x="290" y="0"/>
                  <a:pt x="310" y="20"/>
                  <a:pt x="310" y="45"/>
                </a:cubicBezTo>
                <a:cubicBezTo>
                  <a:pt x="310" y="172"/>
                  <a:pt x="310" y="172"/>
                  <a:pt x="310" y="172"/>
                </a:cubicBezTo>
                <a:cubicBezTo>
                  <a:pt x="310" y="197"/>
                  <a:pt x="290" y="217"/>
                  <a:pt x="265" y="217"/>
                </a:cubicBezTo>
                <a:cubicBezTo>
                  <a:pt x="45" y="217"/>
                  <a:pt x="45" y="217"/>
                  <a:pt x="45" y="217"/>
                </a:cubicBezTo>
                <a:cubicBezTo>
                  <a:pt x="21" y="217"/>
                  <a:pt x="0" y="197"/>
                  <a:pt x="0" y="172"/>
                </a:cubicBezTo>
                <a:close/>
              </a:path>
            </a:pathLst>
          </a:custGeom>
          <a:solidFill>
            <a:srgbClr val="2B39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3" name="Freeform 138"/>
          <p:cNvSpPr>
            <a:spLocks/>
          </p:cNvSpPr>
          <p:nvPr/>
        </p:nvSpPr>
        <p:spPr bwMode="auto">
          <a:xfrm>
            <a:off x="10756787" y="10838971"/>
            <a:ext cx="41011" cy="518346"/>
          </a:xfrm>
          <a:custGeom>
            <a:avLst/>
            <a:gdLst>
              <a:gd name="T0" fmla="*/ 0 w 4"/>
              <a:gd name="T1" fmla="*/ 50 h 53"/>
              <a:gd name="T2" fmla="*/ 0 w 4"/>
              <a:gd name="T3" fmla="*/ 3 h 53"/>
              <a:gd name="T4" fmla="*/ 2 w 4"/>
              <a:gd name="T5" fmla="*/ 0 h 53"/>
              <a:gd name="T6" fmla="*/ 2 w 4"/>
              <a:gd name="T7" fmla="*/ 0 h 53"/>
              <a:gd name="T8" fmla="*/ 4 w 4"/>
              <a:gd name="T9" fmla="*/ 3 h 53"/>
              <a:gd name="T10" fmla="*/ 4 w 4"/>
              <a:gd name="T11" fmla="*/ 50 h 53"/>
              <a:gd name="T12" fmla="*/ 2 w 4"/>
              <a:gd name="T13" fmla="*/ 53 h 53"/>
              <a:gd name="T14" fmla="*/ 2 w 4"/>
              <a:gd name="T15" fmla="*/ 53 h 53"/>
              <a:gd name="T16" fmla="*/ 0 w 4"/>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3">
                <a:moveTo>
                  <a:pt x="0" y="50"/>
                </a:moveTo>
                <a:cubicBezTo>
                  <a:pt x="0" y="3"/>
                  <a:pt x="0" y="3"/>
                  <a:pt x="0" y="3"/>
                </a:cubicBezTo>
                <a:cubicBezTo>
                  <a:pt x="0" y="1"/>
                  <a:pt x="1" y="0"/>
                  <a:pt x="2" y="0"/>
                </a:cubicBezTo>
                <a:cubicBezTo>
                  <a:pt x="2" y="0"/>
                  <a:pt x="2" y="0"/>
                  <a:pt x="2" y="0"/>
                </a:cubicBezTo>
                <a:cubicBezTo>
                  <a:pt x="3" y="0"/>
                  <a:pt x="4" y="1"/>
                  <a:pt x="4" y="3"/>
                </a:cubicBezTo>
                <a:cubicBezTo>
                  <a:pt x="4" y="50"/>
                  <a:pt x="4" y="50"/>
                  <a:pt x="4" y="50"/>
                </a:cubicBezTo>
                <a:cubicBezTo>
                  <a:pt x="4" y="52"/>
                  <a:pt x="3" y="53"/>
                  <a:pt x="2" y="53"/>
                </a:cubicBezTo>
                <a:cubicBezTo>
                  <a:pt x="2" y="53"/>
                  <a:pt x="2" y="53"/>
                  <a:pt x="2" y="53"/>
                </a:cubicBezTo>
                <a:cubicBezTo>
                  <a:pt x="1" y="53"/>
                  <a:pt x="0" y="52"/>
                  <a:pt x="0" y="50"/>
                </a:cubicBezTo>
                <a:close/>
              </a:path>
            </a:pathLst>
          </a:custGeom>
          <a:solidFill>
            <a:schemeClr val="bg1">
              <a:lumMod val="7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4" name="Freeform 139"/>
          <p:cNvSpPr>
            <a:spLocks/>
          </p:cNvSpPr>
          <p:nvPr/>
        </p:nvSpPr>
        <p:spPr bwMode="auto">
          <a:xfrm>
            <a:off x="10905912" y="10182648"/>
            <a:ext cx="2505303" cy="1834718"/>
          </a:xfrm>
          <a:custGeom>
            <a:avLst/>
            <a:gdLst>
              <a:gd name="T0" fmla="*/ 0 w 256"/>
              <a:gd name="T1" fmla="*/ 186 h 187"/>
              <a:gd name="T2" fmla="*/ 0 w 256"/>
              <a:gd name="T3" fmla="*/ 1 h 187"/>
              <a:gd name="T4" fmla="*/ 1 w 256"/>
              <a:gd name="T5" fmla="*/ 0 h 187"/>
              <a:gd name="T6" fmla="*/ 255 w 256"/>
              <a:gd name="T7" fmla="*/ 0 h 187"/>
              <a:gd name="T8" fmla="*/ 256 w 256"/>
              <a:gd name="T9" fmla="*/ 1 h 187"/>
              <a:gd name="T10" fmla="*/ 256 w 256"/>
              <a:gd name="T11" fmla="*/ 186 h 187"/>
              <a:gd name="T12" fmla="*/ 255 w 256"/>
              <a:gd name="T13" fmla="*/ 187 h 187"/>
              <a:gd name="T14" fmla="*/ 1 w 256"/>
              <a:gd name="T15" fmla="*/ 187 h 187"/>
              <a:gd name="T16" fmla="*/ 0 w 256"/>
              <a:gd name="T1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87">
                <a:moveTo>
                  <a:pt x="0" y="186"/>
                </a:moveTo>
                <a:cubicBezTo>
                  <a:pt x="0" y="1"/>
                  <a:pt x="0" y="1"/>
                  <a:pt x="0" y="1"/>
                </a:cubicBezTo>
                <a:cubicBezTo>
                  <a:pt x="0" y="1"/>
                  <a:pt x="1" y="0"/>
                  <a:pt x="1" y="0"/>
                </a:cubicBezTo>
                <a:cubicBezTo>
                  <a:pt x="255" y="0"/>
                  <a:pt x="255" y="0"/>
                  <a:pt x="255" y="0"/>
                </a:cubicBezTo>
                <a:cubicBezTo>
                  <a:pt x="255" y="0"/>
                  <a:pt x="256" y="1"/>
                  <a:pt x="256" y="1"/>
                </a:cubicBezTo>
                <a:cubicBezTo>
                  <a:pt x="256" y="186"/>
                  <a:pt x="256" y="186"/>
                  <a:pt x="256" y="186"/>
                </a:cubicBezTo>
                <a:cubicBezTo>
                  <a:pt x="256" y="186"/>
                  <a:pt x="255" y="187"/>
                  <a:pt x="255" y="187"/>
                </a:cubicBezTo>
                <a:cubicBezTo>
                  <a:pt x="1" y="187"/>
                  <a:pt x="1" y="187"/>
                  <a:pt x="1" y="187"/>
                </a:cubicBezTo>
                <a:cubicBezTo>
                  <a:pt x="1" y="187"/>
                  <a:pt x="0" y="186"/>
                  <a:pt x="0" y="186"/>
                </a:cubicBezTo>
                <a:close/>
              </a:path>
            </a:pathLst>
          </a:custGeom>
          <a:solidFill>
            <a:schemeClr val="bg1">
              <a:lumMod val="9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5" name="Freeform 140"/>
          <p:cNvSpPr>
            <a:spLocks/>
          </p:cNvSpPr>
          <p:nvPr/>
        </p:nvSpPr>
        <p:spPr bwMode="auto">
          <a:xfrm>
            <a:off x="13452224" y="10958303"/>
            <a:ext cx="156582" cy="156622"/>
          </a:xfrm>
          <a:custGeom>
            <a:avLst/>
            <a:gdLst>
              <a:gd name="T0" fmla="*/ 1 w 16"/>
              <a:gd name="T1" fmla="*/ 7 h 16"/>
              <a:gd name="T2" fmla="*/ 9 w 16"/>
              <a:gd name="T3" fmla="*/ 1 h 16"/>
              <a:gd name="T4" fmla="*/ 15 w 16"/>
              <a:gd name="T5" fmla="*/ 10 h 16"/>
              <a:gd name="T6" fmla="*/ 7 w 16"/>
              <a:gd name="T7" fmla="*/ 15 h 16"/>
              <a:gd name="T8" fmla="*/ 1 w 16"/>
              <a:gd name="T9" fmla="*/ 7 h 16"/>
            </a:gdLst>
            <a:ahLst/>
            <a:cxnLst>
              <a:cxn ang="0">
                <a:pos x="T0" y="T1"/>
              </a:cxn>
              <a:cxn ang="0">
                <a:pos x="T2" y="T3"/>
              </a:cxn>
              <a:cxn ang="0">
                <a:pos x="T4" y="T5"/>
              </a:cxn>
              <a:cxn ang="0">
                <a:pos x="T6" y="T7"/>
              </a:cxn>
              <a:cxn ang="0">
                <a:pos x="T8" y="T9"/>
              </a:cxn>
            </a:cxnLst>
            <a:rect l="0" t="0" r="r" b="b"/>
            <a:pathLst>
              <a:path w="16" h="16">
                <a:moveTo>
                  <a:pt x="1" y="7"/>
                </a:moveTo>
                <a:cubicBezTo>
                  <a:pt x="1" y="3"/>
                  <a:pt x="5" y="0"/>
                  <a:pt x="9" y="1"/>
                </a:cubicBezTo>
                <a:cubicBezTo>
                  <a:pt x="13" y="2"/>
                  <a:pt x="16" y="5"/>
                  <a:pt x="15" y="10"/>
                </a:cubicBezTo>
                <a:cubicBezTo>
                  <a:pt x="15" y="14"/>
                  <a:pt x="11" y="16"/>
                  <a:pt x="7" y="15"/>
                </a:cubicBezTo>
                <a:cubicBezTo>
                  <a:pt x="3" y="15"/>
                  <a:pt x="0" y="11"/>
                  <a:pt x="1" y="7"/>
                </a:cubicBezTo>
                <a:close/>
              </a:path>
            </a:pathLst>
          </a:custGeom>
          <a:solidFill>
            <a:schemeClr val="bg1">
              <a:lumMod val="7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6" name="Rectangle 141"/>
          <p:cNvSpPr>
            <a:spLocks noChangeArrowheads="1"/>
          </p:cNvSpPr>
          <p:nvPr/>
        </p:nvSpPr>
        <p:spPr bwMode="auto">
          <a:xfrm>
            <a:off x="12385979" y="11458001"/>
            <a:ext cx="861199" cy="78312"/>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7" name="Rectangle 142"/>
          <p:cNvSpPr>
            <a:spLocks noChangeArrowheads="1"/>
          </p:cNvSpPr>
          <p:nvPr/>
        </p:nvSpPr>
        <p:spPr bwMode="auto">
          <a:xfrm>
            <a:off x="12385979" y="11614623"/>
            <a:ext cx="861199" cy="78312"/>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8" name="Rectangle 143"/>
          <p:cNvSpPr>
            <a:spLocks noChangeArrowheads="1"/>
          </p:cNvSpPr>
          <p:nvPr/>
        </p:nvSpPr>
        <p:spPr bwMode="auto">
          <a:xfrm>
            <a:off x="12385979" y="11760059"/>
            <a:ext cx="861199" cy="89498"/>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9" name="Oval 144"/>
          <p:cNvSpPr>
            <a:spLocks noChangeArrowheads="1"/>
          </p:cNvSpPr>
          <p:nvPr/>
        </p:nvSpPr>
        <p:spPr bwMode="auto">
          <a:xfrm>
            <a:off x="12296503" y="10350459"/>
            <a:ext cx="1047605" cy="105906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0" name="Oval 145"/>
          <p:cNvSpPr>
            <a:spLocks noChangeArrowheads="1"/>
          </p:cNvSpPr>
          <p:nvPr/>
        </p:nvSpPr>
        <p:spPr bwMode="auto">
          <a:xfrm>
            <a:off x="12356153" y="10417584"/>
            <a:ext cx="928306" cy="932275"/>
          </a:xfrm>
          <a:prstGeom prst="ellipse">
            <a:avLst/>
          </a:prstGeom>
          <a:solidFill>
            <a:schemeClr val="accent1"/>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1" name="Freeform 146"/>
          <p:cNvSpPr>
            <a:spLocks/>
          </p:cNvSpPr>
          <p:nvPr/>
        </p:nvSpPr>
        <p:spPr bwMode="auto">
          <a:xfrm>
            <a:off x="12568659" y="10622682"/>
            <a:ext cx="354173" cy="715987"/>
          </a:xfrm>
          <a:custGeom>
            <a:avLst/>
            <a:gdLst>
              <a:gd name="T0" fmla="*/ 8 w 36"/>
              <a:gd name="T1" fmla="*/ 4 h 73"/>
              <a:gd name="T2" fmla="*/ 8 w 36"/>
              <a:gd name="T3" fmla="*/ 55 h 73"/>
              <a:gd name="T4" fmla="*/ 35 w 36"/>
              <a:gd name="T5" fmla="*/ 63 h 73"/>
              <a:gd name="T6" fmla="*/ 8 w 36"/>
              <a:gd name="T7" fmla="*/ 4 h 73"/>
            </a:gdLst>
            <a:ahLst/>
            <a:cxnLst>
              <a:cxn ang="0">
                <a:pos x="T0" y="T1"/>
              </a:cxn>
              <a:cxn ang="0">
                <a:pos x="T2" y="T3"/>
              </a:cxn>
              <a:cxn ang="0">
                <a:pos x="T4" y="T5"/>
              </a:cxn>
              <a:cxn ang="0">
                <a:pos x="T6" y="T7"/>
              </a:cxn>
            </a:cxnLst>
            <a:rect l="0" t="0" r="r" b="b"/>
            <a:pathLst>
              <a:path w="36" h="73">
                <a:moveTo>
                  <a:pt x="8" y="4"/>
                </a:moveTo>
                <a:cubicBezTo>
                  <a:pt x="6" y="9"/>
                  <a:pt x="0" y="38"/>
                  <a:pt x="8" y="55"/>
                </a:cubicBezTo>
                <a:cubicBezTo>
                  <a:pt x="15" y="72"/>
                  <a:pt x="35" y="73"/>
                  <a:pt x="35" y="63"/>
                </a:cubicBezTo>
                <a:cubicBezTo>
                  <a:pt x="36" y="53"/>
                  <a:pt x="13" y="0"/>
                  <a:pt x="8" y="4"/>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2" name="Freeform 147"/>
          <p:cNvSpPr>
            <a:spLocks/>
          </p:cNvSpPr>
          <p:nvPr/>
        </p:nvSpPr>
        <p:spPr bwMode="auto">
          <a:xfrm>
            <a:off x="12706597" y="10622682"/>
            <a:ext cx="342988" cy="715987"/>
          </a:xfrm>
          <a:custGeom>
            <a:avLst/>
            <a:gdLst>
              <a:gd name="T0" fmla="*/ 28 w 35"/>
              <a:gd name="T1" fmla="*/ 4 h 73"/>
              <a:gd name="T2" fmla="*/ 28 w 35"/>
              <a:gd name="T3" fmla="*/ 53 h 73"/>
              <a:gd name="T4" fmla="*/ 1 w 35"/>
              <a:gd name="T5" fmla="*/ 63 h 73"/>
              <a:gd name="T6" fmla="*/ 28 w 35"/>
              <a:gd name="T7" fmla="*/ 4 h 73"/>
            </a:gdLst>
            <a:ahLst/>
            <a:cxnLst>
              <a:cxn ang="0">
                <a:pos x="T0" y="T1"/>
              </a:cxn>
              <a:cxn ang="0">
                <a:pos x="T2" y="T3"/>
              </a:cxn>
              <a:cxn ang="0">
                <a:pos x="T4" y="T5"/>
              </a:cxn>
              <a:cxn ang="0">
                <a:pos x="T6" y="T7"/>
              </a:cxn>
            </a:cxnLst>
            <a:rect l="0" t="0" r="r" b="b"/>
            <a:pathLst>
              <a:path w="35" h="73">
                <a:moveTo>
                  <a:pt x="28" y="4"/>
                </a:moveTo>
                <a:cubicBezTo>
                  <a:pt x="30" y="9"/>
                  <a:pt x="35" y="36"/>
                  <a:pt x="28" y="53"/>
                </a:cubicBezTo>
                <a:cubicBezTo>
                  <a:pt x="20" y="70"/>
                  <a:pt x="1" y="73"/>
                  <a:pt x="1" y="63"/>
                </a:cubicBezTo>
                <a:cubicBezTo>
                  <a:pt x="0" y="53"/>
                  <a:pt x="23" y="0"/>
                  <a:pt x="28" y="4"/>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3" name="Freeform 148"/>
          <p:cNvSpPr>
            <a:spLocks/>
          </p:cNvSpPr>
          <p:nvPr/>
        </p:nvSpPr>
        <p:spPr bwMode="auto">
          <a:xfrm>
            <a:off x="12550017" y="11025427"/>
            <a:ext cx="529395" cy="324433"/>
          </a:xfrm>
          <a:custGeom>
            <a:avLst/>
            <a:gdLst>
              <a:gd name="T0" fmla="*/ 10 w 54"/>
              <a:gd name="T1" fmla="*/ 7 h 33"/>
              <a:gd name="T2" fmla="*/ 0 w 54"/>
              <a:gd name="T3" fmla="*/ 24 h 33"/>
              <a:gd name="T4" fmla="*/ 27 w 54"/>
              <a:gd name="T5" fmla="*/ 33 h 33"/>
              <a:gd name="T6" fmla="*/ 54 w 54"/>
              <a:gd name="T7" fmla="*/ 24 h 33"/>
              <a:gd name="T8" fmla="*/ 45 w 54"/>
              <a:gd name="T9" fmla="*/ 7 h 33"/>
              <a:gd name="T10" fmla="*/ 27 w 54"/>
              <a:gd name="T11" fmla="*/ 0 h 33"/>
              <a:gd name="T12" fmla="*/ 10 w 54"/>
              <a:gd name="T13" fmla="*/ 7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10" y="7"/>
                </a:moveTo>
                <a:cubicBezTo>
                  <a:pt x="5" y="10"/>
                  <a:pt x="3" y="16"/>
                  <a:pt x="0" y="24"/>
                </a:cubicBezTo>
                <a:cubicBezTo>
                  <a:pt x="8" y="29"/>
                  <a:pt x="17" y="33"/>
                  <a:pt x="27" y="33"/>
                </a:cubicBezTo>
                <a:cubicBezTo>
                  <a:pt x="37" y="33"/>
                  <a:pt x="47" y="29"/>
                  <a:pt x="54" y="24"/>
                </a:cubicBezTo>
                <a:cubicBezTo>
                  <a:pt x="52" y="16"/>
                  <a:pt x="50" y="10"/>
                  <a:pt x="45" y="7"/>
                </a:cubicBezTo>
                <a:cubicBezTo>
                  <a:pt x="37" y="2"/>
                  <a:pt x="32" y="0"/>
                  <a:pt x="27" y="0"/>
                </a:cubicBezTo>
                <a:cubicBezTo>
                  <a:pt x="22" y="0"/>
                  <a:pt x="18" y="2"/>
                  <a:pt x="10" y="7"/>
                </a:cubicBezTo>
                <a:close/>
              </a:path>
            </a:pathLst>
          </a:custGeom>
          <a:solidFill>
            <a:srgbClr val="F081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4" name="Freeform 149"/>
          <p:cNvSpPr>
            <a:spLocks/>
          </p:cNvSpPr>
          <p:nvPr/>
        </p:nvSpPr>
        <p:spPr bwMode="auto">
          <a:xfrm>
            <a:off x="12755065" y="10857617"/>
            <a:ext cx="130485" cy="257309"/>
          </a:xfrm>
          <a:custGeom>
            <a:avLst/>
            <a:gdLst>
              <a:gd name="T0" fmla="*/ 0 w 13"/>
              <a:gd name="T1" fmla="*/ 0 h 26"/>
              <a:gd name="T2" fmla="*/ 13 w 13"/>
              <a:gd name="T3" fmla="*/ 0 h 26"/>
              <a:gd name="T4" fmla="*/ 13 w 13"/>
              <a:gd name="T5" fmla="*/ 19 h 26"/>
              <a:gd name="T6" fmla="*/ 0 w 13"/>
              <a:gd name="T7" fmla="*/ 19 h 26"/>
              <a:gd name="T8" fmla="*/ 0 w 13"/>
              <a:gd name="T9" fmla="*/ 0 h 26"/>
            </a:gdLst>
            <a:ahLst/>
            <a:cxnLst>
              <a:cxn ang="0">
                <a:pos x="T0" y="T1"/>
              </a:cxn>
              <a:cxn ang="0">
                <a:pos x="T2" y="T3"/>
              </a:cxn>
              <a:cxn ang="0">
                <a:pos x="T4" y="T5"/>
              </a:cxn>
              <a:cxn ang="0">
                <a:pos x="T6" y="T7"/>
              </a:cxn>
              <a:cxn ang="0">
                <a:pos x="T8" y="T9"/>
              </a:cxn>
            </a:cxnLst>
            <a:rect l="0" t="0" r="r" b="b"/>
            <a:pathLst>
              <a:path w="13" h="26">
                <a:moveTo>
                  <a:pt x="0" y="0"/>
                </a:moveTo>
                <a:cubicBezTo>
                  <a:pt x="13" y="0"/>
                  <a:pt x="13" y="0"/>
                  <a:pt x="13" y="0"/>
                </a:cubicBezTo>
                <a:cubicBezTo>
                  <a:pt x="13" y="19"/>
                  <a:pt x="13" y="19"/>
                  <a:pt x="13" y="19"/>
                </a:cubicBezTo>
                <a:cubicBezTo>
                  <a:pt x="13" y="26"/>
                  <a:pt x="0" y="26"/>
                  <a:pt x="0" y="19"/>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5" name="Freeform 150"/>
          <p:cNvSpPr>
            <a:spLocks/>
          </p:cNvSpPr>
          <p:nvPr/>
        </p:nvSpPr>
        <p:spPr bwMode="auto">
          <a:xfrm>
            <a:off x="12755065" y="10947115"/>
            <a:ext cx="130485" cy="89498"/>
          </a:xfrm>
          <a:custGeom>
            <a:avLst/>
            <a:gdLst>
              <a:gd name="T0" fmla="*/ 35 w 35"/>
              <a:gd name="T1" fmla="*/ 8 h 24"/>
              <a:gd name="T2" fmla="*/ 35 w 35"/>
              <a:gd name="T3" fmla="*/ 0 h 24"/>
              <a:gd name="T4" fmla="*/ 0 w 35"/>
              <a:gd name="T5" fmla="*/ 0 h 24"/>
              <a:gd name="T6" fmla="*/ 0 w 35"/>
              <a:gd name="T7" fmla="*/ 24 h 24"/>
              <a:gd name="T8" fmla="*/ 35 w 35"/>
              <a:gd name="T9" fmla="*/ 8 h 24"/>
            </a:gdLst>
            <a:ahLst/>
            <a:cxnLst>
              <a:cxn ang="0">
                <a:pos x="T0" y="T1"/>
              </a:cxn>
              <a:cxn ang="0">
                <a:pos x="T2" y="T3"/>
              </a:cxn>
              <a:cxn ang="0">
                <a:pos x="T4" y="T5"/>
              </a:cxn>
              <a:cxn ang="0">
                <a:pos x="T6" y="T7"/>
              </a:cxn>
              <a:cxn ang="0">
                <a:pos x="T8" y="T9"/>
              </a:cxn>
            </a:cxnLst>
            <a:rect l="0" t="0" r="r" b="b"/>
            <a:pathLst>
              <a:path w="35" h="24">
                <a:moveTo>
                  <a:pt x="35" y="8"/>
                </a:moveTo>
                <a:lnTo>
                  <a:pt x="35" y="0"/>
                </a:lnTo>
                <a:lnTo>
                  <a:pt x="0" y="0"/>
                </a:lnTo>
                <a:lnTo>
                  <a:pt x="0" y="24"/>
                </a:lnTo>
                <a:lnTo>
                  <a:pt x="35"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6" name="Freeform 151"/>
          <p:cNvSpPr>
            <a:spLocks/>
          </p:cNvSpPr>
          <p:nvPr/>
        </p:nvSpPr>
        <p:spPr bwMode="auto">
          <a:xfrm>
            <a:off x="12542559" y="10615224"/>
            <a:ext cx="555493" cy="361724"/>
          </a:xfrm>
          <a:custGeom>
            <a:avLst/>
            <a:gdLst>
              <a:gd name="T0" fmla="*/ 28 w 57"/>
              <a:gd name="T1" fmla="*/ 0 h 37"/>
              <a:gd name="T2" fmla="*/ 28 w 57"/>
              <a:gd name="T3" fmla="*/ 37 h 37"/>
              <a:gd name="T4" fmla="*/ 28 w 57"/>
              <a:gd name="T5" fmla="*/ 0 h 37"/>
            </a:gdLst>
            <a:ahLst/>
            <a:cxnLst>
              <a:cxn ang="0">
                <a:pos x="T0" y="T1"/>
              </a:cxn>
              <a:cxn ang="0">
                <a:pos x="T2" y="T3"/>
              </a:cxn>
              <a:cxn ang="0">
                <a:pos x="T4" y="T5"/>
              </a:cxn>
            </a:cxnLst>
            <a:rect l="0" t="0" r="r" b="b"/>
            <a:pathLst>
              <a:path w="57" h="37">
                <a:moveTo>
                  <a:pt x="28" y="0"/>
                </a:moveTo>
                <a:cubicBezTo>
                  <a:pt x="57" y="0"/>
                  <a:pt x="45" y="37"/>
                  <a:pt x="28" y="37"/>
                </a:cubicBezTo>
                <a:cubicBezTo>
                  <a:pt x="11" y="37"/>
                  <a:pt x="0" y="0"/>
                  <a:pt x="28"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7" name="Freeform 152"/>
          <p:cNvSpPr>
            <a:spLocks/>
          </p:cNvSpPr>
          <p:nvPr/>
        </p:nvSpPr>
        <p:spPr bwMode="auto">
          <a:xfrm>
            <a:off x="12620853" y="10544373"/>
            <a:ext cx="398911" cy="305786"/>
          </a:xfrm>
          <a:custGeom>
            <a:avLst/>
            <a:gdLst>
              <a:gd name="T0" fmla="*/ 26 w 41"/>
              <a:gd name="T1" fmla="*/ 11 h 31"/>
              <a:gd name="T2" fmla="*/ 35 w 41"/>
              <a:gd name="T3" fmla="*/ 23 h 31"/>
              <a:gd name="T4" fmla="*/ 39 w 41"/>
              <a:gd name="T5" fmla="*/ 23 h 31"/>
              <a:gd name="T6" fmla="*/ 21 w 41"/>
              <a:gd name="T7" fmla="*/ 0 h 31"/>
              <a:gd name="T8" fmla="*/ 2 w 41"/>
              <a:gd name="T9" fmla="*/ 23 h 31"/>
              <a:gd name="T10" fmla="*/ 7 w 41"/>
              <a:gd name="T11" fmla="*/ 22 h 31"/>
              <a:gd name="T12" fmla="*/ 26 w 41"/>
              <a:gd name="T13" fmla="*/ 11 h 31"/>
            </a:gdLst>
            <a:ahLst/>
            <a:cxnLst>
              <a:cxn ang="0">
                <a:pos x="T0" y="T1"/>
              </a:cxn>
              <a:cxn ang="0">
                <a:pos x="T2" y="T3"/>
              </a:cxn>
              <a:cxn ang="0">
                <a:pos x="T4" y="T5"/>
              </a:cxn>
              <a:cxn ang="0">
                <a:pos x="T6" y="T7"/>
              </a:cxn>
              <a:cxn ang="0">
                <a:pos x="T8" y="T9"/>
              </a:cxn>
              <a:cxn ang="0">
                <a:pos x="T10" y="T11"/>
              </a:cxn>
              <a:cxn ang="0">
                <a:pos x="T12" y="T13"/>
              </a:cxn>
            </a:cxnLst>
            <a:rect l="0" t="0" r="r" b="b"/>
            <a:pathLst>
              <a:path w="41" h="31">
                <a:moveTo>
                  <a:pt x="26" y="11"/>
                </a:moveTo>
                <a:cubicBezTo>
                  <a:pt x="31" y="13"/>
                  <a:pt x="34" y="17"/>
                  <a:pt x="35" y="23"/>
                </a:cubicBezTo>
                <a:cubicBezTo>
                  <a:pt x="36" y="29"/>
                  <a:pt x="37" y="28"/>
                  <a:pt x="39" y="23"/>
                </a:cubicBezTo>
                <a:cubicBezTo>
                  <a:pt x="41" y="19"/>
                  <a:pt x="36" y="0"/>
                  <a:pt x="21" y="0"/>
                </a:cubicBezTo>
                <a:cubicBezTo>
                  <a:pt x="6" y="0"/>
                  <a:pt x="0" y="15"/>
                  <a:pt x="2" y="23"/>
                </a:cubicBezTo>
                <a:cubicBezTo>
                  <a:pt x="4" y="31"/>
                  <a:pt x="6" y="28"/>
                  <a:pt x="7" y="22"/>
                </a:cubicBezTo>
                <a:cubicBezTo>
                  <a:pt x="8" y="16"/>
                  <a:pt x="15" y="10"/>
                  <a:pt x="26" y="11"/>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8" name="Freeform 153"/>
          <p:cNvSpPr>
            <a:spLocks/>
          </p:cNvSpPr>
          <p:nvPr/>
        </p:nvSpPr>
        <p:spPr bwMode="auto">
          <a:xfrm>
            <a:off x="12874365" y="10633872"/>
            <a:ext cx="186407" cy="458680"/>
          </a:xfrm>
          <a:custGeom>
            <a:avLst/>
            <a:gdLst>
              <a:gd name="T0" fmla="*/ 8 w 19"/>
              <a:gd name="T1" fmla="*/ 47 h 47"/>
              <a:gd name="T2" fmla="*/ 0 w 19"/>
              <a:gd name="T3" fmla="*/ 1 h 47"/>
              <a:gd name="T4" fmla="*/ 8 w 19"/>
              <a:gd name="T5" fmla="*/ 47 h 47"/>
            </a:gdLst>
            <a:ahLst/>
            <a:cxnLst>
              <a:cxn ang="0">
                <a:pos x="T0" y="T1"/>
              </a:cxn>
              <a:cxn ang="0">
                <a:pos x="T2" y="T3"/>
              </a:cxn>
              <a:cxn ang="0">
                <a:pos x="T4" y="T5"/>
              </a:cxn>
            </a:cxnLst>
            <a:rect l="0" t="0" r="r" b="b"/>
            <a:pathLst>
              <a:path w="19" h="47">
                <a:moveTo>
                  <a:pt x="8" y="47"/>
                </a:moveTo>
                <a:cubicBezTo>
                  <a:pt x="16" y="19"/>
                  <a:pt x="3" y="2"/>
                  <a:pt x="0" y="1"/>
                </a:cubicBezTo>
                <a:cubicBezTo>
                  <a:pt x="6" y="0"/>
                  <a:pt x="19" y="18"/>
                  <a:pt x="8" y="47"/>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9" name="Freeform 154"/>
          <p:cNvSpPr>
            <a:spLocks/>
          </p:cNvSpPr>
          <p:nvPr/>
        </p:nvSpPr>
        <p:spPr bwMode="auto">
          <a:xfrm>
            <a:off x="12755065" y="11036614"/>
            <a:ext cx="130485" cy="164081"/>
          </a:xfrm>
          <a:custGeom>
            <a:avLst/>
            <a:gdLst>
              <a:gd name="T0" fmla="*/ 13 w 13"/>
              <a:gd name="T1" fmla="*/ 0 h 17"/>
              <a:gd name="T2" fmla="*/ 6 w 13"/>
              <a:gd name="T3" fmla="*/ 17 h 17"/>
              <a:gd name="T4" fmla="*/ 0 w 13"/>
              <a:gd name="T5" fmla="*/ 0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13" y="7"/>
                  <a:pt x="6" y="12"/>
                  <a:pt x="6" y="17"/>
                </a:cubicBezTo>
                <a:cubicBezTo>
                  <a:pt x="6" y="12"/>
                  <a:pt x="0" y="7"/>
                  <a:pt x="0" y="0"/>
                </a:cubicBezTo>
                <a:lnTo>
                  <a:pt x="13"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0" name="Freeform 155"/>
          <p:cNvSpPr>
            <a:spLocks/>
          </p:cNvSpPr>
          <p:nvPr/>
        </p:nvSpPr>
        <p:spPr bwMode="auto">
          <a:xfrm>
            <a:off x="12814714" y="11014239"/>
            <a:ext cx="167767" cy="167810"/>
          </a:xfrm>
          <a:custGeom>
            <a:avLst/>
            <a:gdLst>
              <a:gd name="T0" fmla="*/ 0 w 17"/>
              <a:gd name="T1" fmla="*/ 17 h 17"/>
              <a:gd name="T2" fmla="*/ 10 w 17"/>
              <a:gd name="T3" fmla="*/ 9 h 17"/>
              <a:gd name="T4" fmla="*/ 17 w 17"/>
              <a:gd name="T5" fmla="*/ 9 h 17"/>
              <a:gd name="T6" fmla="*/ 7 w 17"/>
              <a:gd name="T7" fmla="*/ 0 h 17"/>
              <a:gd name="T8" fmla="*/ 0 w 17"/>
              <a:gd name="T9" fmla="*/ 17 h 17"/>
            </a:gdLst>
            <a:ahLst/>
            <a:cxnLst>
              <a:cxn ang="0">
                <a:pos x="T0" y="T1"/>
              </a:cxn>
              <a:cxn ang="0">
                <a:pos x="T2" y="T3"/>
              </a:cxn>
              <a:cxn ang="0">
                <a:pos x="T4" y="T5"/>
              </a:cxn>
              <a:cxn ang="0">
                <a:pos x="T6" y="T7"/>
              </a:cxn>
              <a:cxn ang="0">
                <a:pos x="T8" y="T9"/>
              </a:cxn>
            </a:cxnLst>
            <a:rect l="0" t="0" r="r" b="b"/>
            <a:pathLst>
              <a:path w="17" h="17">
                <a:moveTo>
                  <a:pt x="0" y="17"/>
                </a:moveTo>
                <a:cubicBezTo>
                  <a:pt x="3" y="13"/>
                  <a:pt x="6" y="10"/>
                  <a:pt x="10" y="9"/>
                </a:cubicBezTo>
                <a:cubicBezTo>
                  <a:pt x="12" y="8"/>
                  <a:pt x="15" y="8"/>
                  <a:pt x="17" y="9"/>
                </a:cubicBezTo>
                <a:cubicBezTo>
                  <a:pt x="14" y="5"/>
                  <a:pt x="10" y="3"/>
                  <a:pt x="7" y="0"/>
                </a:cubicBezTo>
                <a:cubicBezTo>
                  <a:pt x="7" y="10"/>
                  <a:pt x="0" y="11"/>
                  <a:pt x="0" y="17"/>
                </a:cubicBez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1" name="Freeform 156"/>
          <p:cNvSpPr>
            <a:spLocks/>
          </p:cNvSpPr>
          <p:nvPr/>
        </p:nvSpPr>
        <p:spPr bwMode="auto">
          <a:xfrm>
            <a:off x="12814714" y="11014239"/>
            <a:ext cx="149125" cy="167810"/>
          </a:xfrm>
          <a:custGeom>
            <a:avLst/>
            <a:gdLst>
              <a:gd name="T0" fmla="*/ 0 w 15"/>
              <a:gd name="T1" fmla="*/ 17 h 17"/>
              <a:gd name="T2" fmla="*/ 10 w 15"/>
              <a:gd name="T3" fmla="*/ 7 h 17"/>
              <a:gd name="T4" fmla="*/ 15 w 15"/>
              <a:gd name="T5" fmla="*/ 8 h 17"/>
              <a:gd name="T6" fmla="*/ 7 w 15"/>
              <a:gd name="T7" fmla="*/ 0 h 17"/>
              <a:gd name="T8" fmla="*/ 0 w 15"/>
              <a:gd name="T9" fmla="*/ 17 h 17"/>
            </a:gdLst>
            <a:ahLst/>
            <a:cxnLst>
              <a:cxn ang="0">
                <a:pos x="T0" y="T1"/>
              </a:cxn>
              <a:cxn ang="0">
                <a:pos x="T2" y="T3"/>
              </a:cxn>
              <a:cxn ang="0">
                <a:pos x="T4" y="T5"/>
              </a:cxn>
              <a:cxn ang="0">
                <a:pos x="T6" y="T7"/>
              </a:cxn>
              <a:cxn ang="0">
                <a:pos x="T8" y="T9"/>
              </a:cxn>
            </a:cxnLst>
            <a:rect l="0" t="0" r="r" b="b"/>
            <a:pathLst>
              <a:path w="15" h="17">
                <a:moveTo>
                  <a:pt x="0" y="17"/>
                </a:moveTo>
                <a:cubicBezTo>
                  <a:pt x="3" y="12"/>
                  <a:pt x="6" y="8"/>
                  <a:pt x="10" y="7"/>
                </a:cubicBezTo>
                <a:cubicBezTo>
                  <a:pt x="12" y="7"/>
                  <a:pt x="13" y="7"/>
                  <a:pt x="15" y="8"/>
                </a:cubicBezTo>
                <a:cubicBezTo>
                  <a:pt x="12" y="4"/>
                  <a:pt x="10" y="2"/>
                  <a:pt x="7" y="0"/>
                </a:cubicBezTo>
                <a:cubicBezTo>
                  <a:pt x="7" y="10"/>
                  <a:pt x="0" y="11"/>
                  <a:pt x="0"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2" name="Freeform 157"/>
          <p:cNvSpPr>
            <a:spLocks/>
          </p:cNvSpPr>
          <p:nvPr/>
        </p:nvSpPr>
        <p:spPr bwMode="auto">
          <a:xfrm>
            <a:off x="12658134" y="11014239"/>
            <a:ext cx="156582" cy="167810"/>
          </a:xfrm>
          <a:custGeom>
            <a:avLst/>
            <a:gdLst>
              <a:gd name="T0" fmla="*/ 16 w 16"/>
              <a:gd name="T1" fmla="*/ 17 h 17"/>
              <a:gd name="T2" fmla="*/ 7 w 16"/>
              <a:gd name="T3" fmla="*/ 9 h 17"/>
              <a:gd name="T4" fmla="*/ 0 w 16"/>
              <a:gd name="T5" fmla="*/ 9 h 17"/>
              <a:gd name="T6" fmla="*/ 10 w 16"/>
              <a:gd name="T7" fmla="*/ 0 h 17"/>
              <a:gd name="T8" fmla="*/ 16 w 16"/>
              <a:gd name="T9" fmla="*/ 17 h 17"/>
            </a:gdLst>
            <a:ahLst/>
            <a:cxnLst>
              <a:cxn ang="0">
                <a:pos x="T0" y="T1"/>
              </a:cxn>
              <a:cxn ang="0">
                <a:pos x="T2" y="T3"/>
              </a:cxn>
              <a:cxn ang="0">
                <a:pos x="T4" y="T5"/>
              </a:cxn>
              <a:cxn ang="0">
                <a:pos x="T6" y="T7"/>
              </a:cxn>
              <a:cxn ang="0">
                <a:pos x="T8" y="T9"/>
              </a:cxn>
            </a:cxnLst>
            <a:rect l="0" t="0" r="r" b="b"/>
            <a:pathLst>
              <a:path w="16" h="17">
                <a:moveTo>
                  <a:pt x="16" y="17"/>
                </a:moveTo>
                <a:cubicBezTo>
                  <a:pt x="14" y="13"/>
                  <a:pt x="10" y="10"/>
                  <a:pt x="7" y="9"/>
                </a:cubicBezTo>
                <a:cubicBezTo>
                  <a:pt x="5" y="8"/>
                  <a:pt x="2" y="8"/>
                  <a:pt x="0" y="9"/>
                </a:cubicBezTo>
                <a:cubicBezTo>
                  <a:pt x="3" y="5"/>
                  <a:pt x="7" y="3"/>
                  <a:pt x="10" y="0"/>
                </a:cubicBezTo>
                <a:cubicBezTo>
                  <a:pt x="10" y="10"/>
                  <a:pt x="16" y="11"/>
                  <a:pt x="16" y="17"/>
                </a:cubicBez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3" name="Freeform 158"/>
          <p:cNvSpPr>
            <a:spLocks/>
          </p:cNvSpPr>
          <p:nvPr/>
        </p:nvSpPr>
        <p:spPr bwMode="auto">
          <a:xfrm>
            <a:off x="12676772" y="11014239"/>
            <a:ext cx="137942" cy="167810"/>
          </a:xfrm>
          <a:custGeom>
            <a:avLst/>
            <a:gdLst>
              <a:gd name="T0" fmla="*/ 14 w 14"/>
              <a:gd name="T1" fmla="*/ 17 h 17"/>
              <a:gd name="T2" fmla="*/ 5 w 14"/>
              <a:gd name="T3" fmla="*/ 7 h 17"/>
              <a:gd name="T4" fmla="*/ 0 w 14"/>
              <a:gd name="T5" fmla="*/ 8 h 17"/>
              <a:gd name="T6" fmla="*/ 8 w 14"/>
              <a:gd name="T7" fmla="*/ 0 h 17"/>
              <a:gd name="T8" fmla="*/ 14 w 14"/>
              <a:gd name="T9" fmla="*/ 17 h 17"/>
            </a:gdLst>
            <a:ahLst/>
            <a:cxnLst>
              <a:cxn ang="0">
                <a:pos x="T0" y="T1"/>
              </a:cxn>
              <a:cxn ang="0">
                <a:pos x="T2" y="T3"/>
              </a:cxn>
              <a:cxn ang="0">
                <a:pos x="T4" y="T5"/>
              </a:cxn>
              <a:cxn ang="0">
                <a:pos x="T6" y="T7"/>
              </a:cxn>
              <a:cxn ang="0">
                <a:pos x="T8" y="T9"/>
              </a:cxn>
            </a:cxnLst>
            <a:rect l="0" t="0" r="r" b="b"/>
            <a:pathLst>
              <a:path w="14" h="17">
                <a:moveTo>
                  <a:pt x="14" y="17"/>
                </a:moveTo>
                <a:cubicBezTo>
                  <a:pt x="12" y="12"/>
                  <a:pt x="9" y="8"/>
                  <a:pt x="5" y="7"/>
                </a:cubicBezTo>
                <a:cubicBezTo>
                  <a:pt x="3" y="7"/>
                  <a:pt x="2" y="7"/>
                  <a:pt x="0" y="8"/>
                </a:cubicBezTo>
                <a:cubicBezTo>
                  <a:pt x="3" y="4"/>
                  <a:pt x="5" y="2"/>
                  <a:pt x="8" y="0"/>
                </a:cubicBezTo>
                <a:cubicBezTo>
                  <a:pt x="8" y="10"/>
                  <a:pt x="14" y="11"/>
                  <a:pt x="14"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4" name="Freeform 159"/>
          <p:cNvSpPr>
            <a:spLocks/>
          </p:cNvSpPr>
          <p:nvPr/>
        </p:nvSpPr>
        <p:spPr bwMode="auto">
          <a:xfrm>
            <a:off x="12520192" y="10574207"/>
            <a:ext cx="354173" cy="578012"/>
          </a:xfrm>
          <a:custGeom>
            <a:avLst/>
            <a:gdLst>
              <a:gd name="T0" fmla="*/ 18 w 36"/>
              <a:gd name="T1" fmla="*/ 59 h 59"/>
              <a:gd name="T2" fmla="*/ 36 w 36"/>
              <a:gd name="T3" fmla="*/ 8 h 59"/>
              <a:gd name="T4" fmla="*/ 18 w 36"/>
              <a:gd name="T5" fmla="*/ 59 h 59"/>
            </a:gdLst>
            <a:ahLst/>
            <a:cxnLst>
              <a:cxn ang="0">
                <a:pos x="T0" y="T1"/>
              </a:cxn>
              <a:cxn ang="0">
                <a:pos x="T2" y="T3"/>
              </a:cxn>
              <a:cxn ang="0">
                <a:pos x="T4" y="T5"/>
              </a:cxn>
            </a:cxnLst>
            <a:rect l="0" t="0" r="r" b="b"/>
            <a:pathLst>
              <a:path w="36" h="59">
                <a:moveTo>
                  <a:pt x="18" y="59"/>
                </a:moveTo>
                <a:cubicBezTo>
                  <a:pt x="8" y="2"/>
                  <a:pt x="31" y="9"/>
                  <a:pt x="36" y="8"/>
                </a:cubicBezTo>
                <a:cubicBezTo>
                  <a:pt x="30" y="1"/>
                  <a:pt x="0" y="0"/>
                  <a:pt x="18" y="59"/>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5" name="Freeform 160"/>
          <p:cNvSpPr>
            <a:spLocks/>
          </p:cNvSpPr>
          <p:nvPr/>
        </p:nvSpPr>
        <p:spPr bwMode="auto">
          <a:xfrm>
            <a:off x="12639491" y="11073905"/>
            <a:ext cx="137942" cy="264767"/>
          </a:xfrm>
          <a:custGeom>
            <a:avLst/>
            <a:gdLst>
              <a:gd name="T0" fmla="*/ 4 w 14"/>
              <a:gd name="T1" fmla="*/ 0 h 27"/>
              <a:gd name="T2" fmla="*/ 0 w 14"/>
              <a:gd name="T3" fmla="*/ 8 h 27"/>
              <a:gd name="T4" fmla="*/ 11 w 14"/>
              <a:gd name="T5" fmla="*/ 11 h 27"/>
              <a:gd name="T6" fmla="*/ 4 w 14"/>
              <a:gd name="T7" fmla="*/ 17 h 27"/>
              <a:gd name="T8" fmla="*/ 13 w 14"/>
              <a:gd name="T9" fmla="*/ 27 h 27"/>
              <a:gd name="T10" fmla="*/ 14 w 14"/>
              <a:gd name="T11" fmla="*/ 27 h 27"/>
              <a:gd name="T12" fmla="*/ 6 w 14"/>
              <a:gd name="T13" fmla="*/ 17 h 27"/>
              <a:gd name="T14" fmla="*/ 13 w 14"/>
              <a:gd name="T15" fmla="*/ 11 h 27"/>
              <a:gd name="T16" fmla="*/ 1 w 14"/>
              <a:gd name="T17" fmla="*/ 6 h 27"/>
              <a:gd name="T18" fmla="*/ 4 w 14"/>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7">
                <a:moveTo>
                  <a:pt x="4" y="0"/>
                </a:moveTo>
                <a:cubicBezTo>
                  <a:pt x="1" y="1"/>
                  <a:pt x="0" y="5"/>
                  <a:pt x="0" y="8"/>
                </a:cubicBezTo>
                <a:cubicBezTo>
                  <a:pt x="5" y="7"/>
                  <a:pt x="10" y="9"/>
                  <a:pt x="11" y="11"/>
                </a:cubicBezTo>
                <a:cubicBezTo>
                  <a:pt x="7" y="13"/>
                  <a:pt x="6" y="15"/>
                  <a:pt x="4" y="17"/>
                </a:cubicBezTo>
                <a:cubicBezTo>
                  <a:pt x="6" y="19"/>
                  <a:pt x="10" y="23"/>
                  <a:pt x="13" y="27"/>
                </a:cubicBezTo>
                <a:cubicBezTo>
                  <a:pt x="13" y="27"/>
                  <a:pt x="14" y="27"/>
                  <a:pt x="14" y="27"/>
                </a:cubicBezTo>
                <a:cubicBezTo>
                  <a:pt x="11" y="23"/>
                  <a:pt x="8" y="19"/>
                  <a:pt x="6" y="17"/>
                </a:cubicBezTo>
                <a:cubicBezTo>
                  <a:pt x="8" y="14"/>
                  <a:pt x="9" y="13"/>
                  <a:pt x="13" y="11"/>
                </a:cubicBezTo>
                <a:cubicBezTo>
                  <a:pt x="12" y="10"/>
                  <a:pt x="6" y="5"/>
                  <a:pt x="1" y="6"/>
                </a:cubicBezTo>
                <a:cubicBezTo>
                  <a:pt x="2" y="3"/>
                  <a:pt x="2" y="2"/>
                  <a:pt x="4" y="0"/>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6" name="Freeform 161"/>
          <p:cNvSpPr>
            <a:spLocks/>
          </p:cNvSpPr>
          <p:nvPr/>
        </p:nvSpPr>
        <p:spPr bwMode="auto">
          <a:xfrm>
            <a:off x="12863178" y="11073905"/>
            <a:ext cx="137942" cy="264767"/>
          </a:xfrm>
          <a:custGeom>
            <a:avLst/>
            <a:gdLst>
              <a:gd name="T0" fmla="*/ 10 w 14"/>
              <a:gd name="T1" fmla="*/ 0 h 27"/>
              <a:gd name="T2" fmla="*/ 14 w 14"/>
              <a:gd name="T3" fmla="*/ 8 h 27"/>
              <a:gd name="T4" fmla="*/ 3 w 14"/>
              <a:gd name="T5" fmla="*/ 11 h 27"/>
              <a:gd name="T6" fmla="*/ 9 w 14"/>
              <a:gd name="T7" fmla="*/ 17 h 27"/>
              <a:gd name="T8" fmla="*/ 1 w 14"/>
              <a:gd name="T9" fmla="*/ 27 h 27"/>
              <a:gd name="T10" fmla="*/ 0 w 14"/>
              <a:gd name="T11" fmla="*/ 27 h 27"/>
              <a:gd name="T12" fmla="*/ 8 w 14"/>
              <a:gd name="T13" fmla="*/ 17 h 27"/>
              <a:gd name="T14" fmla="*/ 1 w 14"/>
              <a:gd name="T15" fmla="*/ 11 h 27"/>
              <a:gd name="T16" fmla="*/ 13 w 14"/>
              <a:gd name="T17" fmla="*/ 6 h 27"/>
              <a:gd name="T18" fmla="*/ 10 w 14"/>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7">
                <a:moveTo>
                  <a:pt x="10" y="0"/>
                </a:moveTo>
                <a:cubicBezTo>
                  <a:pt x="12" y="1"/>
                  <a:pt x="14" y="5"/>
                  <a:pt x="14" y="8"/>
                </a:cubicBezTo>
                <a:cubicBezTo>
                  <a:pt x="9" y="7"/>
                  <a:pt x="4" y="9"/>
                  <a:pt x="3" y="11"/>
                </a:cubicBezTo>
                <a:cubicBezTo>
                  <a:pt x="6" y="13"/>
                  <a:pt x="8" y="15"/>
                  <a:pt x="9" y="17"/>
                </a:cubicBezTo>
                <a:cubicBezTo>
                  <a:pt x="8" y="19"/>
                  <a:pt x="4" y="23"/>
                  <a:pt x="1" y="27"/>
                </a:cubicBezTo>
                <a:cubicBezTo>
                  <a:pt x="1" y="27"/>
                  <a:pt x="0" y="27"/>
                  <a:pt x="0" y="27"/>
                </a:cubicBezTo>
                <a:cubicBezTo>
                  <a:pt x="3" y="23"/>
                  <a:pt x="6" y="19"/>
                  <a:pt x="8" y="17"/>
                </a:cubicBezTo>
                <a:cubicBezTo>
                  <a:pt x="6" y="14"/>
                  <a:pt x="4" y="13"/>
                  <a:pt x="1" y="11"/>
                </a:cubicBezTo>
                <a:cubicBezTo>
                  <a:pt x="2" y="10"/>
                  <a:pt x="8" y="5"/>
                  <a:pt x="13" y="6"/>
                </a:cubicBezTo>
                <a:cubicBezTo>
                  <a:pt x="12" y="3"/>
                  <a:pt x="12" y="2"/>
                  <a:pt x="10" y="0"/>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7" name="Freeform 162"/>
          <p:cNvSpPr>
            <a:spLocks/>
          </p:cNvSpPr>
          <p:nvPr/>
        </p:nvSpPr>
        <p:spPr bwMode="auto">
          <a:xfrm>
            <a:off x="12807258" y="11193237"/>
            <a:ext cx="18641" cy="156622"/>
          </a:xfrm>
          <a:custGeom>
            <a:avLst/>
            <a:gdLst>
              <a:gd name="T0" fmla="*/ 1 w 2"/>
              <a:gd name="T1" fmla="*/ 16 h 16"/>
              <a:gd name="T2" fmla="*/ 2 w 2"/>
              <a:gd name="T3" fmla="*/ 0 h 16"/>
              <a:gd name="T4" fmla="*/ 1 w 2"/>
              <a:gd name="T5" fmla="*/ 16 h 16"/>
              <a:gd name="T6" fmla="*/ 1 w 2"/>
              <a:gd name="T7" fmla="*/ 16 h 16"/>
            </a:gdLst>
            <a:ahLst/>
            <a:cxnLst>
              <a:cxn ang="0">
                <a:pos x="T0" y="T1"/>
              </a:cxn>
              <a:cxn ang="0">
                <a:pos x="T2" y="T3"/>
              </a:cxn>
              <a:cxn ang="0">
                <a:pos x="T4" y="T5"/>
              </a:cxn>
              <a:cxn ang="0">
                <a:pos x="T6" y="T7"/>
              </a:cxn>
            </a:cxnLst>
            <a:rect l="0" t="0" r="r" b="b"/>
            <a:pathLst>
              <a:path w="2" h="16">
                <a:moveTo>
                  <a:pt x="1" y="16"/>
                </a:moveTo>
                <a:cubicBezTo>
                  <a:pt x="1" y="10"/>
                  <a:pt x="1" y="4"/>
                  <a:pt x="2" y="0"/>
                </a:cubicBezTo>
                <a:cubicBezTo>
                  <a:pt x="0" y="4"/>
                  <a:pt x="0" y="10"/>
                  <a:pt x="1" y="16"/>
                </a:cubicBezTo>
                <a:cubicBezTo>
                  <a:pt x="1" y="16"/>
                  <a:pt x="1" y="16"/>
                  <a:pt x="1" y="16"/>
                </a:cubicBezTo>
                <a:close/>
              </a:path>
            </a:pathLst>
          </a:custGeom>
          <a:solidFill>
            <a:srgbClr val="D959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8" name="Freeform 163"/>
          <p:cNvSpPr>
            <a:spLocks noEditPoints="1"/>
          </p:cNvSpPr>
          <p:nvPr/>
        </p:nvSpPr>
        <p:spPr bwMode="auto">
          <a:xfrm>
            <a:off x="12699141" y="10771847"/>
            <a:ext cx="242329" cy="59665"/>
          </a:xfrm>
          <a:custGeom>
            <a:avLst/>
            <a:gdLst>
              <a:gd name="T0" fmla="*/ 19 w 25"/>
              <a:gd name="T1" fmla="*/ 6 h 6"/>
              <a:gd name="T2" fmla="*/ 20 w 25"/>
              <a:gd name="T3" fmla="*/ 6 h 6"/>
              <a:gd name="T4" fmla="*/ 25 w 25"/>
              <a:gd name="T5" fmla="*/ 4 h 6"/>
              <a:gd name="T6" fmla="*/ 25 w 25"/>
              <a:gd name="T7" fmla="*/ 1 h 6"/>
              <a:gd name="T8" fmla="*/ 19 w 25"/>
              <a:gd name="T9" fmla="*/ 1 h 6"/>
              <a:gd name="T10" fmla="*/ 19 w 25"/>
              <a:gd name="T11" fmla="*/ 1 h 6"/>
              <a:gd name="T12" fmla="*/ 24 w 25"/>
              <a:gd name="T13" fmla="*/ 2 h 6"/>
              <a:gd name="T14" fmla="*/ 23 w 25"/>
              <a:gd name="T15" fmla="*/ 4 h 6"/>
              <a:gd name="T16" fmla="*/ 19 w 25"/>
              <a:gd name="T17" fmla="*/ 6 h 6"/>
              <a:gd name="T18" fmla="*/ 19 w 25"/>
              <a:gd name="T19" fmla="*/ 6 h 6"/>
              <a:gd name="T20" fmla="*/ 6 w 25"/>
              <a:gd name="T21" fmla="*/ 6 h 6"/>
              <a:gd name="T22" fmla="*/ 10 w 25"/>
              <a:gd name="T23" fmla="*/ 6 h 6"/>
              <a:gd name="T24" fmla="*/ 11 w 25"/>
              <a:gd name="T25" fmla="*/ 4 h 6"/>
              <a:gd name="T26" fmla="*/ 13 w 25"/>
              <a:gd name="T27" fmla="*/ 4 h 6"/>
              <a:gd name="T28" fmla="*/ 15 w 25"/>
              <a:gd name="T29" fmla="*/ 6 h 6"/>
              <a:gd name="T30" fmla="*/ 19 w 25"/>
              <a:gd name="T31" fmla="*/ 6 h 6"/>
              <a:gd name="T32" fmla="*/ 19 w 25"/>
              <a:gd name="T33" fmla="*/ 6 h 6"/>
              <a:gd name="T34" fmla="*/ 15 w 25"/>
              <a:gd name="T35" fmla="*/ 5 h 6"/>
              <a:gd name="T36" fmla="*/ 14 w 25"/>
              <a:gd name="T37" fmla="*/ 3 h 6"/>
              <a:gd name="T38" fmla="*/ 19 w 25"/>
              <a:gd name="T39" fmla="*/ 1 h 6"/>
              <a:gd name="T40" fmla="*/ 19 w 25"/>
              <a:gd name="T41" fmla="*/ 1 h 6"/>
              <a:gd name="T42" fmla="*/ 19 w 25"/>
              <a:gd name="T43" fmla="*/ 1 h 6"/>
              <a:gd name="T44" fmla="*/ 18 w 25"/>
              <a:gd name="T45" fmla="*/ 1 h 6"/>
              <a:gd name="T46" fmla="*/ 13 w 25"/>
              <a:gd name="T47" fmla="*/ 2 h 6"/>
              <a:gd name="T48" fmla="*/ 7 w 25"/>
              <a:gd name="T49" fmla="*/ 1 h 6"/>
              <a:gd name="T50" fmla="*/ 6 w 25"/>
              <a:gd name="T51" fmla="*/ 1 h 6"/>
              <a:gd name="T52" fmla="*/ 6 w 25"/>
              <a:gd name="T53" fmla="*/ 1 h 6"/>
              <a:gd name="T54" fmla="*/ 6 w 25"/>
              <a:gd name="T55" fmla="*/ 1 h 6"/>
              <a:gd name="T56" fmla="*/ 11 w 25"/>
              <a:gd name="T57" fmla="*/ 3 h 6"/>
              <a:gd name="T58" fmla="*/ 9 w 25"/>
              <a:gd name="T59" fmla="*/ 5 h 6"/>
              <a:gd name="T60" fmla="*/ 6 w 25"/>
              <a:gd name="T61" fmla="*/ 6 h 6"/>
              <a:gd name="T62" fmla="*/ 0 w 25"/>
              <a:gd name="T63" fmla="*/ 1 h 6"/>
              <a:gd name="T64" fmla="*/ 0 w 25"/>
              <a:gd name="T65" fmla="*/ 4 h 6"/>
              <a:gd name="T66" fmla="*/ 5 w 25"/>
              <a:gd name="T67" fmla="*/ 6 h 6"/>
              <a:gd name="T68" fmla="*/ 6 w 25"/>
              <a:gd name="T69" fmla="*/ 6 h 6"/>
              <a:gd name="T70" fmla="*/ 6 w 25"/>
              <a:gd name="T71" fmla="*/ 6 h 6"/>
              <a:gd name="T72" fmla="*/ 5 w 25"/>
              <a:gd name="T73" fmla="*/ 6 h 6"/>
              <a:gd name="T74" fmla="*/ 1 w 25"/>
              <a:gd name="T75" fmla="*/ 4 h 6"/>
              <a:gd name="T76" fmla="*/ 1 w 25"/>
              <a:gd name="T77" fmla="*/ 2 h 6"/>
              <a:gd name="T78" fmla="*/ 6 w 25"/>
              <a:gd name="T79" fmla="*/ 1 h 6"/>
              <a:gd name="T80" fmla="*/ 6 w 25"/>
              <a:gd name="T81" fmla="*/ 1 h 6"/>
              <a:gd name="T82" fmla="*/ 0 w 25"/>
              <a:gd name="T8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6">
                <a:moveTo>
                  <a:pt x="19" y="6"/>
                </a:moveTo>
                <a:cubicBezTo>
                  <a:pt x="19" y="6"/>
                  <a:pt x="20" y="6"/>
                  <a:pt x="20" y="6"/>
                </a:cubicBezTo>
                <a:cubicBezTo>
                  <a:pt x="22" y="6"/>
                  <a:pt x="25" y="5"/>
                  <a:pt x="25" y="4"/>
                </a:cubicBezTo>
                <a:cubicBezTo>
                  <a:pt x="25" y="4"/>
                  <a:pt x="25" y="1"/>
                  <a:pt x="25" y="1"/>
                </a:cubicBezTo>
                <a:cubicBezTo>
                  <a:pt x="25" y="0"/>
                  <a:pt x="21" y="1"/>
                  <a:pt x="19" y="1"/>
                </a:cubicBezTo>
                <a:cubicBezTo>
                  <a:pt x="19" y="1"/>
                  <a:pt x="19" y="1"/>
                  <a:pt x="19" y="1"/>
                </a:cubicBezTo>
                <a:cubicBezTo>
                  <a:pt x="21" y="1"/>
                  <a:pt x="24" y="1"/>
                  <a:pt x="24" y="2"/>
                </a:cubicBezTo>
                <a:cubicBezTo>
                  <a:pt x="24" y="2"/>
                  <a:pt x="24" y="4"/>
                  <a:pt x="23" y="4"/>
                </a:cubicBezTo>
                <a:cubicBezTo>
                  <a:pt x="23" y="5"/>
                  <a:pt x="21" y="5"/>
                  <a:pt x="19" y="6"/>
                </a:cubicBezTo>
                <a:cubicBezTo>
                  <a:pt x="19" y="6"/>
                  <a:pt x="19" y="6"/>
                  <a:pt x="19" y="6"/>
                </a:cubicBezTo>
                <a:close/>
                <a:moveTo>
                  <a:pt x="6" y="6"/>
                </a:moveTo>
                <a:cubicBezTo>
                  <a:pt x="8" y="6"/>
                  <a:pt x="10" y="6"/>
                  <a:pt x="10" y="6"/>
                </a:cubicBezTo>
                <a:cubicBezTo>
                  <a:pt x="10" y="6"/>
                  <a:pt x="11" y="4"/>
                  <a:pt x="11" y="4"/>
                </a:cubicBezTo>
                <a:cubicBezTo>
                  <a:pt x="11" y="3"/>
                  <a:pt x="13" y="3"/>
                  <a:pt x="13" y="4"/>
                </a:cubicBezTo>
                <a:cubicBezTo>
                  <a:pt x="14" y="4"/>
                  <a:pt x="14" y="6"/>
                  <a:pt x="15" y="6"/>
                </a:cubicBezTo>
                <a:cubicBezTo>
                  <a:pt x="15" y="6"/>
                  <a:pt x="17" y="6"/>
                  <a:pt x="19" y="6"/>
                </a:cubicBezTo>
                <a:cubicBezTo>
                  <a:pt x="19" y="6"/>
                  <a:pt x="19" y="6"/>
                  <a:pt x="19" y="6"/>
                </a:cubicBezTo>
                <a:cubicBezTo>
                  <a:pt x="17" y="6"/>
                  <a:pt x="16" y="6"/>
                  <a:pt x="15" y="5"/>
                </a:cubicBezTo>
                <a:cubicBezTo>
                  <a:pt x="15" y="5"/>
                  <a:pt x="14" y="3"/>
                  <a:pt x="14" y="3"/>
                </a:cubicBezTo>
                <a:cubicBezTo>
                  <a:pt x="14" y="2"/>
                  <a:pt x="17" y="2"/>
                  <a:pt x="19" y="1"/>
                </a:cubicBezTo>
                <a:cubicBezTo>
                  <a:pt x="19" y="1"/>
                  <a:pt x="19" y="1"/>
                  <a:pt x="19" y="1"/>
                </a:cubicBezTo>
                <a:cubicBezTo>
                  <a:pt x="19" y="1"/>
                  <a:pt x="19" y="1"/>
                  <a:pt x="19" y="1"/>
                </a:cubicBezTo>
                <a:cubicBezTo>
                  <a:pt x="19" y="1"/>
                  <a:pt x="18" y="1"/>
                  <a:pt x="18" y="1"/>
                </a:cubicBezTo>
                <a:cubicBezTo>
                  <a:pt x="16" y="1"/>
                  <a:pt x="14" y="2"/>
                  <a:pt x="13" y="2"/>
                </a:cubicBezTo>
                <a:cubicBezTo>
                  <a:pt x="11" y="2"/>
                  <a:pt x="10" y="1"/>
                  <a:pt x="7" y="1"/>
                </a:cubicBezTo>
                <a:cubicBezTo>
                  <a:pt x="6" y="1"/>
                  <a:pt x="6" y="1"/>
                  <a:pt x="6" y="1"/>
                </a:cubicBezTo>
                <a:cubicBezTo>
                  <a:pt x="6" y="1"/>
                  <a:pt x="6" y="1"/>
                  <a:pt x="6" y="1"/>
                </a:cubicBezTo>
                <a:cubicBezTo>
                  <a:pt x="6" y="1"/>
                  <a:pt x="6" y="1"/>
                  <a:pt x="6" y="1"/>
                </a:cubicBezTo>
                <a:cubicBezTo>
                  <a:pt x="8" y="2"/>
                  <a:pt x="10" y="2"/>
                  <a:pt x="11" y="3"/>
                </a:cubicBezTo>
                <a:cubicBezTo>
                  <a:pt x="11" y="3"/>
                  <a:pt x="10" y="5"/>
                  <a:pt x="9" y="5"/>
                </a:cubicBezTo>
                <a:cubicBezTo>
                  <a:pt x="9" y="6"/>
                  <a:pt x="7" y="6"/>
                  <a:pt x="6" y="6"/>
                </a:cubicBezTo>
                <a:close/>
                <a:moveTo>
                  <a:pt x="0" y="1"/>
                </a:moveTo>
                <a:cubicBezTo>
                  <a:pt x="0" y="1"/>
                  <a:pt x="0" y="4"/>
                  <a:pt x="0" y="4"/>
                </a:cubicBezTo>
                <a:cubicBezTo>
                  <a:pt x="0" y="5"/>
                  <a:pt x="3" y="6"/>
                  <a:pt x="5" y="6"/>
                </a:cubicBezTo>
                <a:cubicBezTo>
                  <a:pt x="5" y="6"/>
                  <a:pt x="5" y="6"/>
                  <a:pt x="6" y="6"/>
                </a:cubicBezTo>
                <a:cubicBezTo>
                  <a:pt x="6" y="6"/>
                  <a:pt x="6" y="6"/>
                  <a:pt x="6" y="6"/>
                </a:cubicBezTo>
                <a:cubicBezTo>
                  <a:pt x="6" y="6"/>
                  <a:pt x="5" y="6"/>
                  <a:pt x="5" y="6"/>
                </a:cubicBezTo>
                <a:cubicBezTo>
                  <a:pt x="4" y="5"/>
                  <a:pt x="2" y="5"/>
                  <a:pt x="1" y="4"/>
                </a:cubicBezTo>
                <a:cubicBezTo>
                  <a:pt x="1" y="4"/>
                  <a:pt x="1" y="2"/>
                  <a:pt x="1" y="2"/>
                </a:cubicBezTo>
                <a:cubicBezTo>
                  <a:pt x="1" y="1"/>
                  <a:pt x="4" y="1"/>
                  <a:pt x="6" y="1"/>
                </a:cubicBezTo>
                <a:cubicBezTo>
                  <a:pt x="6" y="1"/>
                  <a:pt x="6" y="1"/>
                  <a:pt x="6" y="1"/>
                </a:cubicBezTo>
                <a:cubicBezTo>
                  <a:pt x="4" y="1"/>
                  <a:pt x="0" y="0"/>
                  <a:pt x="0" y="1"/>
                </a:cubicBezTo>
                <a:close/>
              </a:path>
            </a:pathLst>
          </a:custGeom>
          <a:solidFill>
            <a:srgbClr val="70A7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89" name="Freeform 164"/>
          <p:cNvSpPr>
            <a:spLocks/>
          </p:cNvSpPr>
          <p:nvPr/>
        </p:nvSpPr>
        <p:spPr bwMode="auto">
          <a:xfrm>
            <a:off x="13530515" y="12006180"/>
            <a:ext cx="1058789" cy="1312643"/>
          </a:xfrm>
          <a:custGeom>
            <a:avLst/>
            <a:gdLst>
              <a:gd name="T0" fmla="*/ 129 w 284"/>
              <a:gd name="T1" fmla="*/ 0 h 352"/>
              <a:gd name="T2" fmla="*/ 284 w 284"/>
              <a:gd name="T3" fmla="*/ 200 h 352"/>
              <a:gd name="T4" fmla="*/ 284 w 284"/>
              <a:gd name="T5" fmla="*/ 273 h 352"/>
              <a:gd name="T6" fmla="*/ 181 w 284"/>
              <a:gd name="T7" fmla="*/ 352 h 352"/>
              <a:gd name="T8" fmla="*/ 0 w 284"/>
              <a:gd name="T9" fmla="*/ 121 h 352"/>
              <a:gd name="T10" fmla="*/ 129 w 284"/>
              <a:gd name="T11" fmla="*/ 0 h 352"/>
            </a:gdLst>
            <a:ahLst/>
            <a:cxnLst>
              <a:cxn ang="0">
                <a:pos x="T0" y="T1"/>
              </a:cxn>
              <a:cxn ang="0">
                <a:pos x="T2" y="T3"/>
              </a:cxn>
              <a:cxn ang="0">
                <a:pos x="T4" y="T5"/>
              </a:cxn>
              <a:cxn ang="0">
                <a:pos x="T6" y="T7"/>
              </a:cxn>
              <a:cxn ang="0">
                <a:pos x="T8" y="T9"/>
              </a:cxn>
              <a:cxn ang="0">
                <a:pos x="T10" y="T11"/>
              </a:cxn>
            </a:cxnLst>
            <a:rect l="0" t="0" r="r" b="b"/>
            <a:pathLst>
              <a:path w="284" h="352">
                <a:moveTo>
                  <a:pt x="129" y="0"/>
                </a:moveTo>
                <a:lnTo>
                  <a:pt x="284" y="200"/>
                </a:lnTo>
                <a:lnTo>
                  <a:pt x="284" y="273"/>
                </a:lnTo>
                <a:lnTo>
                  <a:pt x="181" y="352"/>
                </a:lnTo>
                <a:lnTo>
                  <a:pt x="0" y="121"/>
                </a:lnTo>
                <a:lnTo>
                  <a:pt x="129" y="0"/>
                </a:ln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0" name="Freeform 165"/>
          <p:cNvSpPr>
            <a:spLocks/>
          </p:cNvSpPr>
          <p:nvPr/>
        </p:nvSpPr>
        <p:spPr bwMode="auto">
          <a:xfrm>
            <a:off x="13910784" y="12573003"/>
            <a:ext cx="1539719" cy="1167210"/>
          </a:xfrm>
          <a:custGeom>
            <a:avLst/>
            <a:gdLst>
              <a:gd name="T0" fmla="*/ 171 w 413"/>
              <a:gd name="T1" fmla="*/ 0 h 313"/>
              <a:gd name="T2" fmla="*/ 413 w 413"/>
              <a:gd name="T3" fmla="*/ 313 h 313"/>
              <a:gd name="T4" fmla="*/ 269 w 413"/>
              <a:gd name="T5" fmla="*/ 313 h 313"/>
              <a:gd name="T6" fmla="*/ 140 w 413"/>
              <a:gd name="T7" fmla="*/ 313 h 313"/>
              <a:gd name="T8" fmla="*/ 0 w 413"/>
              <a:gd name="T9" fmla="*/ 134 h 313"/>
              <a:gd name="T10" fmla="*/ 171 w 413"/>
              <a:gd name="T11" fmla="*/ 0 h 313"/>
            </a:gdLst>
            <a:ahLst/>
            <a:cxnLst>
              <a:cxn ang="0">
                <a:pos x="T0" y="T1"/>
              </a:cxn>
              <a:cxn ang="0">
                <a:pos x="T2" y="T3"/>
              </a:cxn>
              <a:cxn ang="0">
                <a:pos x="T4" y="T5"/>
              </a:cxn>
              <a:cxn ang="0">
                <a:pos x="T6" y="T7"/>
              </a:cxn>
              <a:cxn ang="0">
                <a:pos x="T8" y="T9"/>
              </a:cxn>
              <a:cxn ang="0">
                <a:pos x="T10" y="T11"/>
              </a:cxn>
            </a:cxnLst>
            <a:rect l="0" t="0" r="r" b="b"/>
            <a:pathLst>
              <a:path w="413" h="313">
                <a:moveTo>
                  <a:pt x="171" y="0"/>
                </a:moveTo>
                <a:lnTo>
                  <a:pt x="413" y="313"/>
                </a:lnTo>
                <a:lnTo>
                  <a:pt x="269" y="313"/>
                </a:lnTo>
                <a:lnTo>
                  <a:pt x="140" y="313"/>
                </a:lnTo>
                <a:lnTo>
                  <a:pt x="0" y="134"/>
                </a:lnTo>
                <a:lnTo>
                  <a:pt x="171" y="0"/>
                </a:lnTo>
                <a:close/>
              </a:path>
            </a:pathLst>
          </a:custGeom>
          <a:solidFill>
            <a:schemeClr val="accent2"/>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1" name="Freeform 166"/>
          <p:cNvSpPr>
            <a:spLocks/>
          </p:cNvSpPr>
          <p:nvPr/>
        </p:nvSpPr>
        <p:spPr bwMode="auto">
          <a:xfrm>
            <a:off x="13578979" y="11879391"/>
            <a:ext cx="570405" cy="578012"/>
          </a:xfrm>
          <a:custGeom>
            <a:avLst/>
            <a:gdLst>
              <a:gd name="T0" fmla="*/ 42 w 58"/>
              <a:gd name="T1" fmla="*/ 6 h 59"/>
              <a:gd name="T2" fmla="*/ 51 w 58"/>
              <a:gd name="T3" fmla="*/ 39 h 59"/>
              <a:gd name="T4" fmla="*/ 16 w 58"/>
              <a:gd name="T5" fmla="*/ 53 h 59"/>
              <a:gd name="T6" fmla="*/ 7 w 58"/>
              <a:gd name="T7" fmla="*/ 20 h 59"/>
              <a:gd name="T8" fmla="*/ 42 w 58"/>
              <a:gd name="T9" fmla="*/ 6 h 59"/>
            </a:gdLst>
            <a:ahLst/>
            <a:cxnLst>
              <a:cxn ang="0">
                <a:pos x="T0" y="T1"/>
              </a:cxn>
              <a:cxn ang="0">
                <a:pos x="T2" y="T3"/>
              </a:cxn>
              <a:cxn ang="0">
                <a:pos x="T4" y="T5"/>
              </a:cxn>
              <a:cxn ang="0">
                <a:pos x="T6" y="T7"/>
              </a:cxn>
              <a:cxn ang="0">
                <a:pos x="T8" y="T9"/>
              </a:cxn>
            </a:cxnLst>
            <a:rect l="0" t="0" r="r" b="b"/>
            <a:pathLst>
              <a:path w="58" h="59">
                <a:moveTo>
                  <a:pt x="42" y="6"/>
                </a:moveTo>
                <a:cubicBezTo>
                  <a:pt x="54" y="11"/>
                  <a:pt x="58" y="26"/>
                  <a:pt x="51" y="39"/>
                </a:cubicBezTo>
                <a:cubicBezTo>
                  <a:pt x="43" y="52"/>
                  <a:pt x="28" y="59"/>
                  <a:pt x="16" y="53"/>
                </a:cubicBezTo>
                <a:cubicBezTo>
                  <a:pt x="4" y="48"/>
                  <a:pt x="0" y="33"/>
                  <a:pt x="7" y="20"/>
                </a:cubicBezTo>
                <a:cubicBezTo>
                  <a:pt x="15" y="7"/>
                  <a:pt x="30" y="0"/>
                  <a:pt x="42" y="6"/>
                </a:cubicBezTo>
                <a:close/>
              </a:path>
            </a:pathLst>
          </a:custGeom>
          <a:solidFill>
            <a:srgbClr val="C7A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2" name="Freeform 167"/>
          <p:cNvSpPr>
            <a:spLocks/>
          </p:cNvSpPr>
          <p:nvPr/>
        </p:nvSpPr>
        <p:spPr bwMode="auto">
          <a:xfrm>
            <a:off x="13511874" y="11103739"/>
            <a:ext cx="753082" cy="1096356"/>
          </a:xfrm>
          <a:custGeom>
            <a:avLst/>
            <a:gdLst>
              <a:gd name="T0" fmla="*/ 21 w 77"/>
              <a:gd name="T1" fmla="*/ 0 h 112"/>
              <a:gd name="T2" fmla="*/ 65 w 77"/>
              <a:gd name="T3" fmla="*/ 74 h 112"/>
              <a:gd name="T4" fmla="*/ 71 w 77"/>
              <a:gd name="T5" fmla="*/ 108 h 112"/>
              <a:gd name="T6" fmla="*/ 71 w 77"/>
              <a:gd name="T7" fmla="*/ 108 h 112"/>
              <a:gd name="T8" fmla="*/ 45 w 77"/>
              <a:gd name="T9" fmla="*/ 92 h 112"/>
              <a:gd name="T10" fmla="*/ 10 w 77"/>
              <a:gd name="T11" fmla="*/ 34 h 112"/>
              <a:gd name="T12" fmla="*/ 21 w 77"/>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7" h="112">
                <a:moveTo>
                  <a:pt x="21" y="0"/>
                </a:moveTo>
                <a:cubicBezTo>
                  <a:pt x="65" y="74"/>
                  <a:pt x="65" y="74"/>
                  <a:pt x="65" y="74"/>
                </a:cubicBezTo>
                <a:cubicBezTo>
                  <a:pt x="69" y="80"/>
                  <a:pt x="77" y="104"/>
                  <a:pt x="71" y="108"/>
                </a:cubicBezTo>
                <a:cubicBezTo>
                  <a:pt x="71" y="108"/>
                  <a:pt x="71" y="108"/>
                  <a:pt x="71" y="108"/>
                </a:cubicBezTo>
                <a:cubicBezTo>
                  <a:pt x="65" y="112"/>
                  <a:pt x="49" y="98"/>
                  <a:pt x="45" y="92"/>
                </a:cubicBezTo>
                <a:cubicBezTo>
                  <a:pt x="10" y="34"/>
                  <a:pt x="10" y="34"/>
                  <a:pt x="10" y="34"/>
                </a:cubicBezTo>
                <a:cubicBezTo>
                  <a:pt x="0" y="17"/>
                  <a:pt x="15" y="2"/>
                  <a:pt x="21" y="0"/>
                </a:cubicBez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3" name="Freeform 168"/>
          <p:cNvSpPr>
            <a:spLocks/>
          </p:cNvSpPr>
          <p:nvPr/>
        </p:nvSpPr>
        <p:spPr bwMode="auto">
          <a:xfrm>
            <a:off x="13627446" y="11857017"/>
            <a:ext cx="570405" cy="619030"/>
          </a:xfrm>
          <a:custGeom>
            <a:avLst/>
            <a:gdLst>
              <a:gd name="T0" fmla="*/ 44 w 58"/>
              <a:gd name="T1" fmla="*/ 6 h 63"/>
              <a:gd name="T2" fmla="*/ 50 w 58"/>
              <a:gd name="T3" fmla="*/ 42 h 63"/>
              <a:gd name="T4" fmla="*/ 14 w 58"/>
              <a:gd name="T5" fmla="*/ 58 h 63"/>
              <a:gd name="T6" fmla="*/ 8 w 58"/>
              <a:gd name="T7" fmla="*/ 21 h 63"/>
              <a:gd name="T8" fmla="*/ 44 w 58"/>
              <a:gd name="T9" fmla="*/ 6 h 63"/>
            </a:gdLst>
            <a:ahLst/>
            <a:cxnLst>
              <a:cxn ang="0">
                <a:pos x="T0" y="T1"/>
              </a:cxn>
              <a:cxn ang="0">
                <a:pos x="T2" y="T3"/>
              </a:cxn>
              <a:cxn ang="0">
                <a:pos x="T4" y="T5"/>
              </a:cxn>
              <a:cxn ang="0">
                <a:pos x="T6" y="T7"/>
              </a:cxn>
              <a:cxn ang="0">
                <a:pos x="T8" y="T9"/>
              </a:cxn>
            </a:cxnLst>
            <a:rect l="0" t="0" r="r" b="b"/>
            <a:pathLst>
              <a:path w="58" h="63">
                <a:moveTo>
                  <a:pt x="44" y="6"/>
                </a:moveTo>
                <a:cubicBezTo>
                  <a:pt x="56" y="12"/>
                  <a:pt x="58" y="28"/>
                  <a:pt x="50" y="42"/>
                </a:cubicBezTo>
                <a:cubicBezTo>
                  <a:pt x="42" y="56"/>
                  <a:pt x="25" y="63"/>
                  <a:pt x="14" y="58"/>
                </a:cubicBezTo>
                <a:cubicBezTo>
                  <a:pt x="2" y="52"/>
                  <a:pt x="0" y="36"/>
                  <a:pt x="8" y="21"/>
                </a:cubicBezTo>
                <a:cubicBezTo>
                  <a:pt x="16" y="7"/>
                  <a:pt x="33" y="0"/>
                  <a:pt x="44" y="6"/>
                </a:cubicBez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4" name="Freeform 169"/>
          <p:cNvSpPr>
            <a:spLocks/>
          </p:cNvSpPr>
          <p:nvPr/>
        </p:nvSpPr>
        <p:spPr bwMode="auto">
          <a:xfrm>
            <a:off x="11248901" y="12211281"/>
            <a:ext cx="186407" cy="305786"/>
          </a:xfrm>
          <a:custGeom>
            <a:avLst/>
            <a:gdLst>
              <a:gd name="T0" fmla="*/ 39 w 50"/>
              <a:gd name="T1" fmla="*/ 8 h 82"/>
              <a:gd name="T2" fmla="*/ 0 w 50"/>
              <a:gd name="T3" fmla="*/ 82 h 82"/>
              <a:gd name="T4" fmla="*/ 50 w 50"/>
              <a:gd name="T5" fmla="*/ 0 h 82"/>
              <a:gd name="T6" fmla="*/ 39 w 50"/>
              <a:gd name="T7" fmla="*/ 8 h 82"/>
            </a:gdLst>
            <a:ahLst/>
            <a:cxnLst>
              <a:cxn ang="0">
                <a:pos x="T0" y="T1"/>
              </a:cxn>
              <a:cxn ang="0">
                <a:pos x="T2" y="T3"/>
              </a:cxn>
              <a:cxn ang="0">
                <a:pos x="T4" y="T5"/>
              </a:cxn>
              <a:cxn ang="0">
                <a:pos x="T6" y="T7"/>
              </a:cxn>
            </a:cxnLst>
            <a:rect l="0" t="0" r="r" b="b"/>
            <a:pathLst>
              <a:path w="50" h="82">
                <a:moveTo>
                  <a:pt x="39" y="8"/>
                </a:moveTo>
                <a:lnTo>
                  <a:pt x="0" y="82"/>
                </a:lnTo>
                <a:lnTo>
                  <a:pt x="50" y="0"/>
                </a:lnTo>
                <a:lnTo>
                  <a:pt x="39" y="8"/>
                </a:lnTo>
                <a:close/>
              </a:path>
            </a:pathLst>
          </a:custGeom>
          <a:solidFill>
            <a:srgbClr val="C7A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95" name="Freeform 170"/>
          <p:cNvSpPr>
            <a:spLocks/>
          </p:cNvSpPr>
          <p:nvPr/>
        </p:nvSpPr>
        <p:spPr bwMode="auto">
          <a:xfrm>
            <a:off x="13687098" y="11103739"/>
            <a:ext cx="126757" cy="175269"/>
          </a:xfrm>
          <a:custGeom>
            <a:avLst/>
            <a:gdLst>
              <a:gd name="T0" fmla="*/ 4 w 13"/>
              <a:gd name="T1" fmla="*/ 13 h 18"/>
              <a:gd name="T2" fmla="*/ 8 w 13"/>
              <a:gd name="T3" fmla="*/ 16 h 18"/>
              <a:gd name="T4" fmla="*/ 13 w 13"/>
              <a:gd name="T5" fmla="*/ 18 h 18"/>
              <a:gd name="T6" fmla="*/ 3 w 13"/>
              <a:gd name="T7" fmla="*/ 0 h 18"/>
              <a:gd name="T8" fmla="*/ 2 w 13"/>
              <a:gd name="T9" fmla="*/ 0 h 18"/>
              <a:gd name="T10" fmla="*/ 4 w 13"/>
              <a:gd name="T11" fmla="*/ 13 h 18"/>
            </a:gdLst>
            <a:ahLst/>
            <a:cxnLst>
              <a:cxn ang="0">
                <a:pos x="T0" y="T1"/>
              </a:cxn>
              <a:cxn ang="0">
                <a:pos x="T2" y="T3"/>
              </a:cxn>
              <a:cxn ang="0">
                <a:pos x="T4" y="T5"/>
              </a:cxn>
              <a:cxn ang="0">
                <a:pos x="T6" y="T7"/>
              </a:cxn>
              <a:cxn ang="0">
                <a:pos x="T8" y="T9"/>
              </a:cxn>
              <a:cxn ang="0">
                <a:pos x="T10" y="T11"/>
              </a:cxn>
            </a:cxnLst>
            <a:rect l="0" t="0" r="r" b="b"/>
            <a:pathLst>
              <a:path w="13" h="18">
                <a:moveTo>
                  <a:pt x="4" y="13"/>
                </a:moveTo>
                <a:cubicBezTo>
                  <a:pt x="8" y="16"/>
                  <a:pt x="8" y="16"/>
                  <a:pt x="8" y="16"/>
                </a:cubicBezTo>
                <a:cubicBezTo>
                  <a:pt x="9" y="18"/>
                  <a:pt x="11" y="18"/>
                  <a:pt x="13" y="18"/>
                </a:cubicBezTo>
                <a:cubicBezTo>
                  <a:pt x="3" y="0"/>
                  <a:pt x="3" y="0"/>
                  <a:pt x="3" y="0"/>
                </a:cubicBezTo>
                <a:cubicBezTo>
                  <a:pt x="2" y="0"/>
                  <a:pt x="2" y="0"/>
                  <a:pt x="2" y="0"/>
                </a:cubicBezTo>
                <a:cubicBezTo>
                  <a:pt x="0" y="4"/>
                  <a:pt x="0" y="8"/>
                  <a:pt x="4" y="13"/>
                </a:cubicBezTo>
                <a:close/>
              </a:path>
            </a:pathLst>
          </a:custGeom>
          <a:solidFill>
            <a:srgbClr val="FFE8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grpSp>
        <p:nvGrpSpPr>
          <p:cNvPr id="296" name="Group 295"/>
          <p:cNvGrpSpPr/>
          <p:nvPr/>
        </p:nvGrpSpPr>
        <p:grpSpPr>
          <a:xfrm>
            <a:off x="8897942" y="4646054"/>
            <a:ext cx="868655" cy="880067"/>
            <a:chOff x="2935304" y="1135059"/>
            <a:chExt cx="369890" cy="374648"/>
          </a:xfrm>
        </p:grpSpPr>
        <p:sp>
          <p:nvSpPr>
            <p:cNvPr id="297" name="Oval 171"/>
            <p:cNvSpPr>
              <a:spLocks noChangeArrowheads="1"/>
            </p:cNvSpPr>
            <p:nvPr/>
          </p:nvSpPr>
          <p:spPr bwMode="auto">
            <a:xfrm>
              <a:off x="2935304" y="1135059"/>
              <a:ext cx="369890" cy="374648"/>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8" name="Oval 172"/>
            <p:cNvSpPr>
              <a:spLocks noChangeArrowheads="1"/>
            </p:cNvSpPr>
            <p:nvPr/>
          </p:nvSpPr>
          <p:spPr bwMode="auto">
            <a:xfrm>
              <a:off x="2963882" y="1163634"/>
              <a:ext cx="312740" cy="31749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9" name="Freeform 173"/>
            <p:cNvSpPr>
              <a:spLocks/>
            </p:cNvSpPr>
            <p:nvPr/>
          </p:nvSpPr>
          <p:spPr bwMode="auto">
            <a:xfrm>
              <a:off x="3038495" y="1401757"/>
              <a:ext cx="163514" cy="79375"/>
            </a:xfrm>
            <a:custGeom>
              <a:avLst/>
              <a:gdLst>
                <a:gd name="T0" fmla="*/ 5 w 39"/>
                <a:gd name="T1" fmla="*/ 5 h 19"/>
                <a:gd name="T2" fmla="*/ 0 w 39"/>
                <a:gd name="T3" fmla="*/ 13 h 19"/>
                <a:gd name="T4" fmla="*/ 19 w 39"/>
                <a:gd name="T5" fmla="*/ 19 h 19"/>
                <a:gd name="T6" fmla="*/ 39 w 39"/>
                <a:gd name="T7" fmla="*/ 13 h 19"/>
                <a:gd name="T8" fmla="*/ 34 w 39"/>
                <a:gd name="T9" fmla="*/ 5 h 19"/>
                <a:gd name="T10" fmla="*/ 19 w 39"/>
                <a:gd name="T11" fmla="*/ 0 h 19"/>
                <a:gd name="T12" fmla="*/ 5 w 3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5" y="5"/>
                  </a:moveTo>
                  <a:cubicBezTo>
                    <a:pt x="3" y="7"/>
                    <a:pt x="1" y="10"/>
                    <a:pt x="0" y="13"/>
                  </a:cubicBezTo>
                  <a:cubicBezTo>
                    <a:pt x="6" y="17"/>
                    <a:pt x="12" y="19"/>
                    <a:pt x="19" y="19"/>
                  </a:cubicBezTo>
                  <a:cubicBezTo>
                    <a:pt x="27" y="19"/>
                    <a:pt x="33" y="17"/>
                    <a:pt x="39" y="13"/>
                  </a:cubicBezTo>
                  <a:cubicBezTo>
                    <a:pt x="38" y="10"/>
                    <a:pt x="36" y="7"/>
                    <a:pt x="34" y="5"/>
                  </a:cubicBezTo>
                  <a:cubicBezTo>
                    <a:pt x="27" y="1"/>
                    <a:pt x="23" y="0"/>
                    <a:pt x="19" y="0"/>
                  </a:cubicBezTo>
                  <a:cubicBezTo>
                    <a:pt x="16" y="0"/>
                    <a:pt x="12" y="1"/>
                    <a:pt x="5"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0" name="Freeform 174"/>
            <p:cNvSpPr>
              <a:spLocks/>
            </p:cNvSpPr>
            <p:nvPr/>
          </p:nvSpPr>
          <p:spPr bwMode="auto">
            <a:xfrm>
              <a:off x="3038495" y="1401756"/>
              <a:ext cx="84139" cy="79375"/>
            </a:xfrm>
            <a:custGeom>
              <a:avLst/>
              <a:gdLst>
                <a:gd name="T0" fmla="*/ 5 w 20"/>
                <a:gd name="T1" fmla="*/ 5 h 19"/>
                <a:gd name="T2" fmla="*/ 0 w 20"/>
                <a:gd name="T3" fmla="*/ 13 h 19"/>
                <a:gd name="T4" fmla="*/ 19 w 20"/>
                <a:gd name="T5" fmla="*/ 19 h 19"/>
                <a:gd name="T6" fmla="*/ 20 w 20"/>
                <a:gd name="T7" fmla="*/ 19 h 19"/>
                <a:gd name="T8" fmla="*/ 20 w 20"/>
                <a:gd name="T9" fmla="*/ 0 h 19"/>
                <a:gd name="T10" fmla="*/ 19 w 20"/>
                <a:gd name="T11" fmla="*/ 0 h 19"/>
                <a:gd name="T12" fmla="*/ 5 w 20"/>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5" y="5"/>
                  </a:moveTo>
                  <a:cubicBezTo>
                    <a:pt x="3" y="7"/>
                    <a:pt x="1" y="10"/>
                    <a:pt x="0" y="13"/>
                  </a:cubicBezTo>
                  <a:cubicBezTo>
                    <a:pt x="6" y="17"/>
                    <a:pt x="12" y="19"/>
                    <a:pt x="19" y="19"/>
                  </a:cubicBezTo>
                  <a:cubicBezTo>
                    <a:pt x="20" y="19"/>
                    <a:pt x="20" y="19"/>
                    <a:pt x="20" y="19"/>
                  </a:cubicBezTo>
                  <a:cubicBezTo>
                    <a:pt x="20" y="0"/>
                    <a:pt x="20" y="0"/>
                    <a:pt x="20" y="0"/>
                  </a:cubicBezTo>
                  <a:cubicBezTo>
                    <a:pt x="19" y="0"/>
                    <a:pt x="19" y="0"/>
                    <a:pt x="19" y="0"/>
                  </a:cubicBezTo>
                  <a:cubicBezTo>
                    <a:pt x="16" y="0"/>
                    <a:pt x="12" y="1"/>
                    <a:pt x="5" y="5"/>
                  </a:cubicBez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1" name="Freeform 175"/>
            <p:cNvSpPr>
              <a:spLocks/>
            </p:cNvSpPr>
            <p:nvPr/>
          </p:nvSpPr>
          <p:spPr bwMode="auto">
            <a:xfrm>
              <a:off x="3097232" y="1338256"/>
              <a:ext cx="46038" cy="88900"/>
            </a:xfrm>
            <a:custGeom>
              <a:avLst/>
              <a:gdLst>
                <a:gd name="T0" fmla="*/ 0 w 11"/>
                <a:gd name="T1" fmla="*/ 0 h 21"/>
                <a:gd name="T2" fmla="*/ 11 w 11"/>
                <a:gd name="T3" fmla="*/ 0 h 21"/>
                <a:gd name="T4" fmla="*/ 11 w 11"/>
                <a:gd name="T5" fmla="*/ 15 h 21"/>
                <a:gd name="T6" fmla="*/ 0 w 11"/>
                <a:gd name="T7" fmla="*/ 15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cubicBezTo>
                    <a:pt x="11" y="0"/>
                    <a:pt x="11" y="0"/>
                    <a:pt x="11" y="0"/>
                  </a:cubicBezTo>
                  <a:cubicBezTo>
                    <a:pt x="11" y="15"/>
                    <a:pt x="11" y="15"/>
                    <a:pt x="11" y="15"/>
                  </a:cubicBezTo>
                  <a:cubicBezTo>
                    <a:pt x="11" y="20"/>
                    <a:pt x="0" y="21"/>
                    <a:pt x="0" y="15"/>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2" name="Freeform 176"/>
            <p:cNvSpPr>
              <a:spLocks/>
            </p:cNvSpPr>
            <p:nvPr/>
          </p:nvSpPr>
          <p:spPr bwMode="auto">
            <a:xfrm>
              <a:off x="3097232" y="1376356"/>
              <a:ext cx="46038" cy="28575"/>
            </a:xfrm>
            <a:custGeom>
              <a:avLst/>
              <a:gdLst>
                <a:gd name="T0" fmla="*/ 29 w 29"/>
                <a:gd name="T1" fmla="*/ 5 h 18"/>
                <a:gd name="T2" fmla="*/ 29 w 29"/>
                <a:gd name="T3" fmla="*/ 0 h 18"/>
                <a:gd name="T4" fmla="*/ 0 w 29"/>
                <a:gd name="T5" fmla="*/ 0 h 18"/>
                <a:gd name="T6" fmla="*/ 0 w 29"/>
                <a:gd name="T7" fmla="*/ 18 h 18"/>
                <a:gd name="T8" fmla="*/ 29 w 29"/>
                <a:gd name="T9" fmla="*/ 5 h 18"/>
              </a:gdLst>
              <a:ahLst/>
              <a:cxnLst>
                <a:cxn ang="0">
                  <a:pos x="T0" y="T1"/>
                </a:cxn>
                <a:cxn ang="0">
                  <a:pos x="T2" y="T3"/>
                </a:cxn>
                <a:cxn ang="0">
                  <a:pos x="T4" y="T5"/>
                </a:cxn>
                <a:cxn ang="0">
                  <a:pos x="T6" y="T7"/>
                </a:cxn>
                <a:cxn ang="0">
                  <a:pos x="T8" y="T9"/>
                </a:cxn>
              </a:cxnLst>
              <a:rect l="0" t="0" r="r" b="b"/>
              <a:pathLst>
                <a:path w="29" h="18">
                  <a:moveTo>
                    <a:pt x="29" y="5"/>
                  </a:moveTo>
                  <a:lnTo>
                    <a:pt x="29" y="0"/>
                  </a:lnTo>
                  <a:lnTo>
                    <a:pt x="0" y="0"/>
                  </a:lnTo>
                  <a:lnTo>
                    <a:pt x="0" y="18"/>
                  </a:lnTo>
                  <a:lnTo>
                    <a:pt x="29"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3" name="Freeform 177"/>
            <p:cNvSpPr>
              <a:spLocks/>
            </p:cNvSpPr>
            <p:nvPr/>
          </p:nvSpPr>
          <p:spPr bwMode="auto">
            <a:xfrm>
              <a:off x="3025791" y="1258882"/>
              <a:ext cx="188914" cy="125412"/>
            </a:xfrm>
            <a:custGeom>
              <a:avLst/>
              <a:gdLst>
                <a:gd name="T0" fmla="*/ 22 w 45"/>
                <a:gd name="T1" fmla="*/ 0 h 30"/>
                <a:gd name="T2" fmla="*/ 22 w 45"/>
                <a:gd name="T3" fmla="*/ 30 h 30"/>
                <a:gd name="T4" fmla="*/ 22 w 45"/>
                <a:gd name="T5" fmla="*/ 0 h 30"/>
              </a:gdLst>
              <a:ahLst/>
              <a:cxnLst>
                <a:cxn ang="0">
                  <a:pos x="T0" y="T1"/>
                </a:cxn>
                <a:cxn ang="0">
                  <a:pos x="T2" y="T3"/>
                </a:cxn>
                <a:cxn ang="0">
                  <a:pos x="T4" y="T5"/>
                </a:cxn>
              </a:cxnLst>
              <a:rect l="0" t="0" r="r" b="b"/>
              <a:pathLst>
                <a:path w="45" h="30">
                  <a:moveTo>
                    <a:pt x="22" y="0"/>
                  </a:moveTo>
                  <a:cubicBezTo>
                    <a:pt x="45" y="0"/>
                    <a:pt x="36" y="30"/>
                    <a:pt x="22" y="30"/>
                  </a:cubicBezTo>
                  <a:cubicBezTo>
                    <a:pt x="9" y="30"/>
                    <a:pt x="0" y="0"/>
                    <a:pt x="22"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4" name="Freeform 178"/>
            <p:cNvSpPr>
              <a:spLocks/>
            </p:cNvSpPr>
            <p:nvPr/>
          </p:nvSpPr>
          <p:spPr bwMode="auto">
            <a:xfrm>
              <a:off x="3051192" y="1238244"/>
              <a:ext cx="138114" cy="100013"/>
            </a:xfrm>
            <a:custGeom>
              <a:avLst/>
              <a:gdLst>
                <a:gd name="T0" fmla="*/ 23 w 33"/>
                <a:gd name="T1" fmla="*/ 7 h 24"/>
                <a:gd name="T2" fmla="*/ 29 w 33"/>
                <a:gd name="T3" fmla="*/ 18 h 24"/>
                <a:gd name="T4" fmla="*/ 31 w 33"/>
                <a:gd name="T5" fmla="*/ 18 h 24"/>
                <a:gd name="T6" fmla="*/ 17 w 33"/>
                <a:gd name="T7" fmla="*/ 0 h 24"/>
                <a:gd name="T8" fmla="*/ 2 w 33"/>
                <a:gd name="T9" fmla="*/ 18 h 24"/>
                <a:gd name="T10" fmla="*/ 5 w 33"/>
                <a:gd name="T11" fmla="*/ 18 h 24"/>
                <a:gd name="T12" fmla="*/ 10 w 33"/>
                <a:gd name="T13" fmla="*/ 7 h 24"/>
                <a:gd name="T14" fmla="*/ 17 w 33"/>
                <a:gd name="T15" fmla="*/ 8 h 24"/>
                <a:gd name="T16" fmla="*/ 23 w 33"/>
                <a:gd name="T1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23" y="7"/>
                  </a:moveTo>
                  <a:cubicBezTo>
                    <a:pt x="27" y="8"/>
                    <a:pt x="28" y="14"/>
                    <a:pt x="29" y="18"/>
                  </a:cubicBezTo>
                  <a:cubicBezTo>
                    <a:pt x="30" y="22"/>
                    <a:pt x="29" y="22"/>
                    <a:pt x="31" y="18"/>
                  </a:cubicBezTo>
                  <a:cubicBezTo>
                    <a:pt x="33" y="15"/>
                    <a:pt x="29" y="0"/>
                    <a:pt x="17" y="0"/>
                  </a:cubicBezTo>
                  <a:cubicBezTo>
                    <a:pt x="5" y="0"/>
                    <a:pt x="0" y="11"/>
                    <a:pt x="2" y="18"/>
                  </a:cubicBezTo>
                  <a:cubicBezTo>
                    <a:pt x="4" y="24"/>
                    <a:pt x="4" y="23"/>
                    <a:pt x="5" y="18"/>
                  </a:cubicBezTo>
                  <a:cubicBezTo>
                    <a:pt x="6" y="13"/>
                    <a:pt x="7" y="8"/>
                    <a:pt x="10" y="7"/>
                  </a:cubicBezTo>
                  <a:cubicBezTo>
                    <a:pt x="12" y="7"/>
                    <a:pt x="14" y="8"/>
                    <a:pt x="17" y="8"/>
                  </a:cubicBezTo>
                  <a:cubicBezTo>
                    <a:pt x="19" y="8"/>
                    <a:pt x="21" y="7"/>
                    <a:pt x="23" y="7"/>
                  </a:cubicBezTo>
                  <a:close/>
                </a:path>
              </a:pathLst>
            </a:custGeom>
            <a:solidFill>
              <a:srgbClr val="C488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5" name="Freeform 179"/>
            <p:cNvSpPr>
              <a:spLocks/>
            </p:cNvSpPr>
            <p:nvPr/>
          </p:nvSpPr>
          <p:spPr bwMode="auto">
            <a:xfrm>
              <a:off x="3168672" y="1301744"/>
              <a:ext cx="15875" cy="33338"/>
            </a:xfrm>
            <a:custGeom>
              <a:avLst/>
              <a:gdLst>
                <a:gd name="T0" fmla="*/ 3 w 4"/>
                <a:gd name="T1" fmla="*/ 0 h 8"/>
                <a:gd name="T2" fmla="*/ 4 w 4"/>
                <a:gd name="T3" fmla="*/ 4 h 8"/>
                <a:gd name="T4" fmla="*/ 1 w 4"/>
                <a:gd name="T5" fmla="*/ 7 h 8"/>
                <a:gd name="T6" fmla="*/ 1 w 4"/>
                <a:gd name="T7" fmla="*/ 4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4" y="1"/>
                    <a:pt x="4" y="2"/>
                    <a:pt x="4" y="4"/>
                  </a:cubicBezTo>
                  <a:cubicBezTo>
                    <a:pt x="3" y="6"/>
                    <a:pt x="2" y="8"/>
                    <a:pt x="1" y="7"/>
                  </a:cubicBezTo>
                  <a:cubicBezTo>
                    <a:pt x="1" y="7"/>
                    <a:pt x="0" y="6"/>
                    <a:pt x="1" y="4"/>
                  </a:cubicBezTo>
                  <a:cubicBezTo>
                    <a:pt x="1" y="2"/>
                    <a:pt x="2" y="0"/>
                    <a:pt x="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6" name="Freeform 180"/>
            <p:cNvSpPr>
              <a:spLocks/>
            </p:cNvSpPr>
            <p:nvPr/>
          </p:nvSpPr>
          <p:spPr bwMode="auto">
            <a:xfrm>
              <a:off x="3055959" y="1301744"/>
              <a:ext cx="15875" cy="33338"/>
            </a:xfrm>
            <a:custGeom>
              <a:avLst/>
              <a:gdLst>
                <a:gd name="T0" fmla="*/ 1 w 4"/>
                <a:gd name="T1" fmla="*/ 0 h 8"/>
                <a:gd name="T2" fmla="*/ 0 w 4"/>
                <a:gd name="T3" fmla="*/ 4 h 8"/>
                <a:gd name="T4" fmla="*/ 2 w 4"/>
                <a:gd name="T5" fmla="*/ 7 h 8"/>
                <a:gd name="T6" fmla="*/ 3 w 4"/>
                <a:gd name="T7" fmla="*/ 4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cubicBezTo>
                    <a:pt x="0" y="1"/>
                    <a:pt x="0" y="2"/>
                    <a:pt x="0" y="4"/>
                  </a:cubicBezTo>
                  <a:cubicBezTo>
                    <a:pt x="1" y="6"/>
                    <a:pt x="2" y="8"/>
                    <a:pt x="2" y="7"/>
                  </a:cubicBezTo>
                  <a:cubicBezTo>
                    <a:pt x="3" y="7"/>
                    <a:pt x="4" y="6"/>
                    <a:pt x="3" y="4"/>
                  </a:cubicBezTo>
                  <a:cubicBezTo>
                    <a:pt x="3"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7" name="Freeform 181"/>
            <p:cNvSpPr>
              <a:spLocks/>
            </p:cNvSpPr>
            <p:nvPr/>
          </p:nvSpPr>
          <p:spPr bwMode="auto">
            <a:xfrm>
              <a:off x="3101997" y="1401755"/>
              <a:ext cx="36513" cy="79375"/>
            </a:xfrm>
            <a:custGeom>
              <a:avLst/>
              <a:gdLst>
                <a:gd name="T0" fmla="*/ 3 w 9"/>
                <a:gd name="T1" fmla="*/ 10 h 19"/>
                <a:gd name="T2" fmla="*/ 3 w 9"/>
                <a:gd name="T3" fmla="*/ 19 h 19"/>
                <a:gd name="T4" fmla="*/ 4 w 9"/>
                <a:gd name="T5" fmla="*/ 19 h 19"/>
                <a:gd name="T6" fmla="*/ 6 w 9"/>
                <a:gd name="T7" fmla="*/ 19 h 19"/>
                <a:gd name="T8" fmla="*/ 6 w 9"/>
                <a:gd name="T9" fmla="*/ 10 h 19"/>
                <a:gd name="T10" fmla="*/ 9 w 9"/>
                <a:gd name="T11" fmla="*/ 0 h 19"/>
                <a:gd name="T12" fmla="*/ 0 w 9"/>
                <a:gd name="T13" fmla="*/ 0 h 19"/>
                <a:gd name="T14" fmla="*/ 3 w 9"/>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9">
                  <a:moveTo>
                    <a:pt x="3" y="10"/>
                  </a:moveTo>
                  <a:cubicBezTo>
                    <a:pt x="3" y="19"/>
                    <a:pt x="3" y="19"/>
                    <a:pt x="3" y="19"/>
                  </a:cubicBezTo>
                  <a:cubicBezTo>
                    <a:pt x="3" y="19"/>
                    <a:pt x="4" y="19"/>
                    <a:pt x="4" y="19"/>
                  </a:cubicBezTo>
                  <a:cubicBezTo>
                    <a:pt x="5" y="19"/>
                    <a:pt x="6" y="19"/>
                    <a:pt x="6" y="19"/>
                  </a:cubicBezTo>
                  <a:cubicBezTo>
                    <a:pt x="6" y="10"/>
                    <a:pt x="6" y="10"/>
                    <a:pt x="6" y="10"/>
                  </a:cubicBezTo>
                  <a:cubicBezTo>
                    <a:pt x="9" y="0"/>
                    <a:pt x="9" y="0"/>
                    <a:pt x="9" y="0"/>
                  </a:cubicBezTo>
                  <a:cubicBezTo>
                    <a:pt x="6" y="0"/>
                    <a:pt x="3" y="0"/>
                    <a:pt x="0" y="0"/>
                  </a:cubicBezTo>
                  <a:lnTo>
                    <a:pt x="3" y="10"/>
                  </a:ln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8" name="Freeform 182"/>
            <p:cNvSpPr>
              <a:spLocks/>
            </p:cNvSpPr>
            <p:nvPr/>
          </p:nvSpPr>
          <p:spPr bwMode="auto">
            <a:xfrm>
              <a:off x="3081359" y="1389055"/>
              <a:ext cx="41275" cy="49213"/>
            </a:xfrm>
            <a:custGeom>
              <a:avLst/>
              <a:gdLst>
                <a:gd name="T0" fmla="*/ 10 w 26"/>
                <a:gd name="T1" fmla="*/ 0 h 31"/>
                <a:gd name="T2" fmla="*/ 0 w 26"/>
                <a:gd name="T3" fmla="*/ 13 h 31"/>
                <a:gd name="T4" fmla="*/ 7 w 26"/>
                <a:gd name="T5" fmla="*/ 31 h 31"/>
                <a:gd name="T6" fmla="*/ 26 w 26"/>
                <a:gd name="T7" fmla="*/ 8 h 31"/>
                <a:gd name="T8" fmla="*/ 10 w 26"/>
                <a:gd name="T9" fmla="*/ 0 h 31"/>
              </a:gdLst>
              <a:ahLst/>
              <a:cxnLst>
                <a:cxn ang="0">
                  <a:pos x="T0" y="T1"/>
                </a:cxn>
                <a:cxn ang="0">
                  <a:pos x="T2" y="T3"/>
                </a:cxn>
                <a:cxn ang="0">
                  <a:pos x="T4" y="T5"/>
                </a:cxn>
                <a:cxn ang="0">
                  <a:pos x="T6" y="T7"/>
                </a:cxn>
                <a:cxn ang="0">
                  <a:pos x="T8" y="T9"/>
                </a:cxn>
              </a:cxnLst>
              <a:rect l="0" t="0" r="r" b="b"/>
              <a:pathLst>
                <a:path w="26" h="31">
                  <a:moveTo>
                    <a:pt x="10" y="0"/>
                  </a:moveTo>
                  <a:lnTo>
                    <a:pt x="0" y="13"/>
                  </a:lnTo>
                  <a:lnTo>
                    <a:pt x="7" y="31"/>
                  </a:lnTo>
                  <a:lnTo>
                    <a:pt x="26" y="8"/>
                  </a:lnTo>
                  <a:lnTo>
                    <a:pt x="10" y="0"/>
                  </a:lnTo>
                  <a:close/>
                </a:path>
              </a:pathLst>
            </a:custGeom>
            <a:solidFill>
              <a:srgbClr val="BCC2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9" name="Freeform 183"/>
            <p:cNvSpPr>
              <a:spLocks/>
            </p:cNvSpPr>
            <p:nvPr/>
          </p:nvSpPr>
          <p:spPr bwMode="auto">
            <a:xfrm>
              <a:off x="3081357" y="1389055"/>
              <a:ext cx="41275" cy="41275"/>
            </a:xfrm>
            <a:custGeom>
              <a:avLst/>
              <a:gdLst>
                <a:gd name="T0" fmla="*/ 10 w 26"/>
                <a:gd name="T1" fmla="*/ 0 h 26"/>
                <a:gd name="T2" fmla="*/ 0 w 26"/>
                <a:gd name="T3" fmla="*/ 13 h 26"/>
                <a:gd name="T4" fmla="*/ 7 w 26"/>
                <a:gd name="T5" fmla="*/ 26 h 26"/>
                <a:gd name="T6" fmla="*/ 26 w 26"/>
                <a:gd name="T7" fmla="*/ 8 h 26"/>
                <a:gd name="T8" fmla="*/ 10 w 26"/>
                <a:gd name="T9" fmla="*/ 0 h 26"/>
              </a:gdLst>
              <a:ahLst/>
              <a:cxnLst>
                <a:cxn ang="0">
                  <a:pos x="T0" y="T1"/>
                </a:cxn>
                <a:cxn ang="0">
                  <a:pos x="T2" y="T3"/>
                </a:cxn>
                <a:cxn ang="0">
                  <a:pos x="T4" y="T5"/>
                </a:cxn>
                <a:cxn ang="0">
                  <a:pos x="T6" y="T7"/>
                </a:cxn>
                <a:cxn ang="0">
                  <a:pos x="T8" y="T9"/>
                </a:cxn>
              </a:cxnLst>
              <a:rect l="0" t="0" r="r" b="b"/>
              <a:pathLst>
                <a:path w="26" h="26">
                  <a:moveTo>
                    <a:pt x="10" y="0"/>
                  </a:moveTo>
                  <a:lnTo>
                    <a:pt x="0" y="13"/>
                  </a:lnTo>
                  <a:lnTo>
                    <a:pt x="7" y="26"/>
                  </a:lnTo>
                  <a:lnTo>
                    <a:pt x="26" y="8"/>
                  </a:lnTo>
                  <a:lnTo>
                    <a:pt x="10" y="0"/>
                  </a:ln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0" name="Freeform 184"/>
            <p:cNvSpPr>
              <a:spLocks/>
            </p:cNvSpPr>
            <p:nvPr/>
          </p:nvSpPr>
          <p:spPr bwMode="auto">
            <a:xfrm>
              <a:off x="3122617" y="1389058"/>
              <a:ext cx="36513" cy="49213"/>
            </a:xfrm>
            <a:custGeom>
              <a:avLst/>
              <a:gdLst>
                <a:gd name="T0" fmla="*/ 13 w 23"/>
                <a:gd name="T1" fmla="*/ 0 h 31"/>
                <a:gd name="T2" fmla="*/ 23 w 23"/>
                <a:gd name="T3" fmla="*/ 13 h 31"/>
                <a:gd name="T4" fmla="*/ 18 w 23"/>
                <a:gd name="T5" fmla="*/ 31 h 31"/>
                <a:gd name="T6" fmla="*/ 0 w 23"/>
                <a:gd name="T7" fmla="*/ 8 h 31"/>
                <a:gd name="T8" fmla="*/ 13 w 23"/>
                <a:gd name="T9" fmla="*/ 0 h 31"/>
              </a:gdLst>
              <a:ahLst/>
              <a:cxnLst>
                <a:cxn ang="0">
                  <a:pos x="T0" y="T1"/>
                </a:cxn>
                <a:cxn ang="0">
                  <a:pos x="T2" y="T3"/>
                </a:cxn>
                <a:cxn ang="0">
                  <a:pos x="T4" y="T5"/>
                </a:cxn>
                <a:cxn ang="0">
                  <a:pos x="T6" y="T7"/>
                </a:cxn>
                <a:cxn ang="0">
                  <a:pos x="T8" y="T9"/>
                </a:cxn>
              </a:cxnLst>
              <a:rect l="0" t="0" r="r" b="b"/>
              <a:pathLst>
                <a:path w="23" h="31">
                  <a:moveTo>
                    <a:pt x="13" y="0"/>
                  </a:moveTo>
                  <a:lnTo>
                    <a:pt x="23" y="13"/>
                  </a:lnTo>
                  <a:lnTo>
                    <a:pt x="18" y="31"/>
                  </a:lnTo>
                  <a:lnTo>
                    <a:pt x="0" y="8"/>
                  </a:lnTo>
                  <a:lnTo>
                    <a:pt x="13" y="0"/>
                  </a:lnTo>
                  <a:close/>
                </a:path>
              </a:pathLst>
            </a:custGeom>
            <a:solidFill>
              <a:srgbClr val="E1E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1" name="Freeform 185"/>
            <p:cNvSpPr>
              <a:spLocks/>
            </p:cNvSpPr>
            <p:nvPr/>
          </p:nvSpPr>
          <p:spPr bwMode="auto">
            <a:xfrm>
              <a:off x="3122613" y="1389063"/>
              <a:ext cx="36513" cy="41275"/>
            </a:xfrm>
            <a:custGeom>
              <a:avLst/>
              <a:gdLst>
                <a:gd name="T0" fmla="*/ 13 w 23"/>
                <a:gd name="T1" fmla="*/ 0 h 26"/>
                <a:gd name="T2" fmla="*/ 23 w 23"/>
                <a:gd name="T3" fmla="*/ 13 h 26"/>
                <a:gd name="T4" fmla="*/ 18 w 23"/>
                <a:gd name="T5" fmla="*/ 26 h 26"/>
                <a:gd name="T6" fmla="*/ 0 w 23"/>
                <a:gd name="T7" fmla="*/ 8 h 26"/>
                <a:gd name="T8" fmla="*/ 13 w 23"/>
                <a:gd name="T9" fmla="*/ 0 h 26"/>
              </a:gdLst>
              <a:ahLst/>
              <a:cxnLst>
                <a:cxn ang="0">
                  <a:pos x="T0" y="T1"/>
                </a:cxn>
                <a:cxn ang="0">
                  <a:pos x="T2" y="T3"/>
                </a:cxn>
                <a:cxn ang="0">
                  <a:pos x="T4" y="T5"/>
                </a:cxn>
                <a:cxn ang="0">
                  <a:pos x="T6" y="T7"/>
                </a:cxn>
                <a:cxn ang="0">
                  <a:pos x="T8" y="T9"/>
                </a:cxn>
              </a:cxnLst>
              <a:rect l="0" t="0" r="r" b="b"/>
              <a:pathLst>
                <a:path w="23" h="26">
                  <a:moveTo>
                    <a:pt x="13" y="0"/>
                  </a:moveTo>
                  <a:lnTo>
                    <a:pt x="23" y="13"/>
                  </a:lnTo>
                  <a:lnTo>
                    <a:pt x="18" y="26"/>
                  </a:lnTo>
                  <a:lnTo>
                    <a:pt x="0" y="8"/>
                  </a:ln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12" name="Group 311"/>
          <p:cNvGrpSpPr/>
          <p:nvPr/>
        </p:nvGrpSpPr>
        <p:grpSpPr>
          <a:xfrm>
            <a:off x="9530980" y="6623920"/>
            <a:ext cx="872382" cy="880067"/>
            <a:chOff x="3297231" y="2211384"/>
            <a:chExt cx="371474" cy="374649"/>
          </a:xfrm>
        </p:grpSpPr>
        <p:sp>
          <p:nvSpPr>
            <p:cNvPr id="313" name="Oval 186"/>
            <p:cNvSpPr>
              <a:spLocks noChangeArrowheads="1"/>
            </p:cNvSpPr>
            <p:nvPr/>
          </p:nvSpPr>
          <p:spPr bwMode="auto">
            <a:xfrm>
              <a:off x="3297231" y="2211384"/>
              <a:ext cx="371474" cy="374649"/>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4" name="Oval 187"/>
            <p:cNvSpPr>
              <a:spLocks noChangeArrowheads="1"/>
            </p:cNvSpPr>
            <p:nvPr/>
          </p:nvSpPr>
          <p:spPr bwMode="auto">
            <a:xfrm>
              <a:off x="3327392" y="2239958"/>
              <a:ext cx="315912" cy="31749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5" name="Freeform 188"/>
            <p:cNvSpPr>
              <a:spLocks/>
            </p:cNvSpPr>
            <p:nvPr/>
          </p:nvSpPr>
          <p:spPr bwMode="auto">
            <a:xfrm>
              <a:off x="3394067" y="2327270"/>
              <a:ext cx="123825" cy="196850"/>
            </a:xfrm>
            <a:custGeom>
              <a:avLst/>
              <a:gdLst>
                <a:gd name="T0" fmla="*/ 7 w 30"/>
                <a:gd name="T1" fmla="*/ 16 h 47"/>
                <a:gd name="T2" fmla="*/ 3 w 30"/>
                <a:gd name="T3" fmla="*/ 26 h 47"/>
                <a:gd name="T4" fmla="*/ 17 w 30"/>
                <a:gd name="T5" fmla="*/ 39 h 47"/>
                <a:gd name="T6" fmla="*/ 7 w 30"/>
                <a:gd name="T7" fmla="*/ 16 h 47"/>
              </a:gdLst>
              <a:ahLst/>
              <a:cxnLst>
                <a:cxn ang="0">
                  <a:pos x="T0" y="T1"/>
                </a:cxn>
                <a:cxn ang="0">
                  <a:pos x="T2" y="T3"/>
                </a:cxn>
                <a:cxn ang="0">
                  <a:pos x="T4" y="T5"/>
                </a:cxn>
                <a:cxn ang="0">
                  <a:pos x="T6" y="T7"/>
                </a:cxn>
              </a:cxnLst>
              <a:rect l="0" t="0" r="r" b="b"/>
              <a:pathLst>
                <a:path w="30" h="47">
                  <a:moveTo>
                    <a:pt x="7" y="16"/>
                  </a:moveTo>
                  <a:cubicBezTo>
                    <a:pt x="8" y="23"/>
                    <a:pt x="4" y="32"/>
                    <a:pt x="3" y="26"/>
                  </a:cubicBezTo>
                  <a:cubicBezTo>
                    <a:pt x="0" y="30"/>
                    <a:pt x="3" y="47"/>
                    <a:pt x="17" y="39"/>
                  </a:cubicBezTo>
                  <a:cubicBezTo>
                    <a:pt x="30" y="31"/>
                    <a:pt x="19" y="0"/>
                    <a:pt x="7" y="1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6" name="Freeform 189"/>
            <p:cNvSpPr>
              <a:spLocks/>
            </p:cNvSpPr>
            <p:nvPr/>
          </p:nvSpPr>
          <p:spPr bwMode="auto">
            <a:xfrm>
              <a:off x="3448041" y="2327270"/>
              <a:ext cx="128588" cy="196850"/>
            </a:xfrm>
            <a:custGeom>
              <a:avLst/>
              <a:gdLst>
                <a:gd name="T0" fmla="*/ 24 w 31"/>
                <a:gd name="T1" fmla="*/ 16 h 47"/>
                <a:gd name="T2" fmla="*/ 28 w 31"/>
                <a:gd name="T3" fmla="*/ 26 h 47"/>
                <a:gd name="T4" fmla="*/ 14 w 31"/>
                <a:gd name="T5" fmla="*/ 39 h 47"/>
                <a:gd name="T6" fmla="*/ 24 w 31"/>
                <a:gd name="T7" fmla="*/ 16 h 47"/>
              </a:gdLst>
              <a:ahLst/>
              <a:cxnLst>
                <a:cxn ang="0">
                  <a:pos x="T0" y="T1"/>
                </a:cxn>
                <a:cxn ang="0">
                  <a:pos x="T2" y="T3"/>
                </a:cxn>
                <a:cxn ang="0">
                  <a:pos x="T4" y="T5"/>
                </a:cxn>
                <a:cxn ang="0">
                  <a:pos x="T6" y="T7"/>
                </a:cxn>
              </a:cxnLst>
              <a:rect l="0" t="0" r="r" b="b"/>
              <a:pathLst>
                <a:path w="31" h="47">
                  <a:moveTo>
                    <a:pt x="24" y="16"/>
                  </a:moveTo>
                  <a:cubicBezTo>
                    <a:pt x="22" y="24"/>
                    <a:pt x="26" y="32"/>
                    <a:pt x="28" y="26"/>
                  </a:cubicBezTo>
                  <a:cubicBezTo>
                    <a:pt x="31" y="30"/>
                    <a:pt x="27" y="47"/>
                    <a:pt x="14" y="39"/>
                  </a:cubicBezTo>
                  <a:cubicBezTo>
                    <a:pt x="0" y="31"/>
                    <a:pt x="11" y="0"/>
                    <a:pt x="24" y="1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7" name="Freeform 190"/>
            <p:cNvSpPr>
              <a:spLocks/>
            </p:cNvSpPr>
            <p:nvPr/>
          </p:nvSpPr>
          <p:spPr bwMode="auto">
            <a:xfrm>
              <a:off x="3402003" y="2478083"/>
              <a:ext cx="161925" cy="79375"/>
            </a:xfrm>
            <a:custGeom>
              <a:avLst/>
              <a:gdLst>
                <a:gd name="T0" fmla="*/ 5 w 39"/>
                <a:gd name="T1" fmla="*/ 5 h 19"/>
                <a:gd name="T2" fmla="*/ 0 w 39"/>
                <a:gd name="T3" fmla="*/ 14 h 19"/>
                <a:gd name="T4" fmla="*/ 20 w 39"/>
                <a:gd name="T5" fmla="*/ 19 h 19"/>
                <a:gd name="T6" fmla="*/ 39 w 39"/>
                <a:gd name="T7" fmla="*/ 14 h 19"/>
                <a:gd name="T8" fmla="*/ 34 w 39"/>
                <a:gd name="T9" fmla="*/ 5 h 19"/>
                <a:gd name="T10" fmla="*/ 20 w 39"/>
                <a:gd name="T11" fmla="*/ 0 h 19"/>
                <a:gd name="T12" fmla="*/ 5 w 3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5" y="5"/>
                  </a:moveTo>
                  <a:cubicBezTo>
                    <a:pt x="3" y="7"/>
                    <a:pt x="1" y="10"/>
                    <a:pt x="0" y="14"/>
                  </a:cubicBezTo>
                  <a:cubicBezTo>
                    <a:pt x="6" y="17"/>
                    <a:pt x="12" y="19"/>
                    <a:pt x="20" y="19"/>
                  </a:cubicBezTo>
                  <a:cubicBezTo>
                    <a:pt x="27" y="19"/>
                    <a:pt x="34" y="17"/>
                    <a:pt x="39" y="14"/>
                  </a:cubicBezTo>
                  <a:cubicBezTo>
                    <a:pt x="38" y="10"/>
                    <a:pt x="36" y="7"/>
                    <a:pt x="34" y="5"/>
                  </a:cubicBezTo>
                  <a:cubicBezTo>
                    <a:pt x="27" y="1"/>
                    <a:pt x="23" y="0"/>
                    <a:pt x="20" y="0"/>
                  </a:cubicBezTo>
                  <a:cubicBezTo>
                    <a:pt x="16" y="0"/>
                    <a:pt x="12" y="1"/>
                    <a:pt x="5" y="5"/>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8" name="Freeform 191"/>
            <p:cNvSpPr>
              <a:spLocks/>
            </p:cNvSpPr>
            <p:nvPr/>
          </p:nvSpPr>
          <p:spPr bwMode="auto">
            <a:xfrm>
              <a:off x="3460741" y="2419345"/>
              <a:ext cx="46038" cy="87313"/>
            </a:xfrm>
            <a:custGeom>
              <a:avLst/>
              <a:gdLst>
                <a:gd name="T0" fmla="*/ 0 w 11"/>
                <a:gd name="T1" fmla="*/ 0 h 21"/>
                <a:gd name="T2" fmla="*/ 11 w 11"/>
                <a:gd name="T3" fmla="*/ 0 h 21"/>
                <a:gd name="T4" fmla="*/ 11 w 11"/>
                <a:gd name="T5" fmla="*/ 15 h 21"/>
                <a:gd name="T6" fmla="*/ 0 w 11"/>
                <a:gd name="T7" fmla="*/ 15 h 21"/>
                <a:gd name="T8" fmla="*/ 0 w 11"/>
                <a:gd name="T9" fmla="*/ 0 h 21"/>
              </a:gdLst>
              <a:ahLst/>
              <a:cxnLst>
                <a:cxn ang="0">
                  <a:pos x="T0" y="T1"/>
                </a:cxn>
                <a:cxn ang="0">
                  <a:pos x="T2" y="T3"/>
                </a:cxn>
                <a:cxn ang="0">
                  <a:pos x="T4" y="T5"/>
                </a:cxn>
                <a:cxn ang="0">
                  <a:pos x="T6" y="T7"/>
                </a:cxn>
                <a:cxn ang="0">
                  <a:pos x="T8" y="T9"/>
                </a:cxn>
              </a:cxnLst>
              <a:rect l="0" t="0" r="r" b="b"/>
              <a:pathLst>
                <a:path w="11" h="21">
                  <a:moveTo>
                    <a:pt x="0" y="0"/>
                  </a:moveTo>
                  <a:cubicBezTo>
                    <a:pt x="11" y="0"/>
                    <a:pt x="11" y="0"/>
                    <a:pt x="11" y="0"/>
                  </a:cubicBezTo>
                  <a:cubicBezTo>
                    <a:pt x="11" y="15"/>
                    <a:pt x="11" y="15"/>
                    <a:pt x="11" y="15"/>
                  </a:cubicBezTo>
                  <a:cubicBezTo>
                    <a:pt x="11" y="21"/>
                    <a:pt x="0" y="21"/>
                    <a:pt x="0" y="15"/>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9" name="Freeform 192"/>
            <p:cNvSpPr>
              <a:spLocks/>
            </p:cNvSpPr>
            <p:nvPr/>
          </p:nvSpPr>
          <p:spPr bwMode="auto">
            <a:xfrm>
              <a:off x="3460741" y="2452682"/>
              <a:ext cx="46038" cy="28575"/>
            </a:xfrm>
            <a:custGeom>
              <a:avLst/>
              <a:gdLst>
                <a:gd name="T0" fmla="*/ 29 w 29"/>
                <a:gd name="T1" fmla="*/ 5 h 18"/>
                <a:gd name="T2" fmla="*/ 29 w 29"/>
                <a:gd name="T3" fmla="*/ 0 h 18"/>
                <a:gd name="T4" fmla="*/ 0 w 29"/>
                <a:gd name="T5" fmla="*/ 0 h 18"/>
                <a:gd name="T6" fmla="*/ 0 w 29"/>
                <a:gd name="T7" fmla="*/ 18 h 18"/>
                <a:gd name="T8" fmla="*/ 29 w 29"/>
                <a:gd name="T9" fmla="*/ 5 h 18"/>
              </a:gdLst>
              <a:ahLst/>
              <a:cxnLst>
                <a:cxn ang="0">
                  <a:pos x="T0" y="T1"/>
                </a:cxn>
                <a:cxn ang="0">
                  <a:pos x="T2" y="T3"/>
                </a:cxn>
                <a:cxn ang="0">
                  <a:pos x="T4" y="T5"/>
                </a:cxn>
                <a:cxn ang="0">
                  <a:pos x="T6" y="T7"/>
                </a:cxn>
                <a:cxn ang="0">
                  <a:pos x="T8" y="T9"/>
                </a:cxn>
              </a:cxnLst>
              <a:rect l="0" t="0" r="r" b="b"/>
              <a:pathLst>
                <a:path w="29" h="18">
                  <a:moveTo>
                    <a:pt x="29" y="5"/>
                  </a:moveTo>
                  <a:lnTo>
                    <a:pt x="29" y="0"/>
                  </a:lnTo>
                  <a:lnTo>
                    <a:pt x="0" y="0"/>
                  </a:lnTo>
                  <a:lnTo>
                    <a:pt x="0" y="18"/>
                  </a:lnTo>
                  <a:lnTo>
                    <a:pt x="29"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0" name="Freeform 193"/>
            <p:cNvSpPr>
              <a:spLocks/>
            </p:cNvSpPr>
            <p:nvPr/>
          </p:nvSpPr>
          <p:spPr bwMode="auto">
            <a:xfrm>
              <a:off x="3389302" y="2335208"/>
              <a:ext cx="187324" cy="125413"/>
            </a:xfrm>
            <a:custGeom>
              <a:avLst/>
              <a:gdLst>
                <a:gd name="T0" fmla="*/ 23 w 45"/>
                <a:gd name="T1" fmla="*/ 0 h 30"/>
                <a:gd name="T2" fmla="*/ 23 w 45"/>
                <a:gd name="T3" fmla="*/ 30 h 30"/>
                <a:gd name="T4" fmla="*/ 23 w 45"/>
                <a:gd name="T5" fmla="*/ 0 h 30"/>
              </a:gdLst>
              <a:ahLst/>
              <a:cxnLst>
                <a:cxn ang="0">
                  <a:pos x="T0" y="T1"/>
                </a:cxn>
                <a:cxn ang="0">
                  <a:pos x="T2" y="T3"/>
                </a:cxn>
                <a:cxn ang="0">
                  <a:pos x="T4" y="T5"/>
                </a:cxn>
              </a:cxnLst>
              <a:rect l="0" t="0" r="r" b="b"/>
              <a:pathLst>
                <a:path w="45" h="30">
                  <a:moveTo>
                    <a:pt x="23" y="0"/>
                  </a:moveTo>
                  <a:cubicBezTo>
                    <a:pt x="45" y="0"/>
                    <a:pt x="36" y="30"/>
                    <a:pt x="23" y="30"/>
                  </a:cubicBezTo>
                  <a:cubicBezTo>
                    <a:pt x="9" y="30"/>
                    <a:pt x="0" y="0"/>
                    <a:pt x="2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1" name="Freeform 194"/>
            <p:cNvSpPr>
              <a:spLocks/>
            </p:cNvSpPr>
            <p:nvPr/>
          </p:nvSpPr>
          <p:spPr bwMode="auto">
            <a:xfrm>
              <a:off x="3460740" y="2486019"/>
              <a:ext cx="46038" cy="53975"/>
            </a:xfrm>
            <a:custGeom>
              <a:avLst/>
              <a:gdLst>
                <a:gd name="T0" fmla="*/ 6 w 11"/>
                <a:gd name="T1" fmla="*/ 13 h 13"/>
                <a:gd name="T2" fmla="*/ 0 w 11"/>
                <a:gd name="T3" fmla="*/ 0 h 13"/>
                <a:gd name="T4" fmla="*/ 11 w 11"/>
                <a:gd name="T5" fmla="*/ 0 h 13"/>
                <a:gd name="T6" fmla="*/ 6 w 11"/>
                <a:gd name="T7" fmla="*/ 13 h 13"/>
              </a:gdLst>
              <a:ahLst/>
              <a:cxnLst>
                <a:cxn ang="0">
                  <a:pos x="T0" y="T1"/>
                </a:cxn>
                <a:cxn ang="0">
                  <a:pos x="T2" y="T3"/>
                </a:cxn>
                <a:cxn ang="0">
                  <a:pos x="T4" y="T5"/>
                </a:cxn>
                <a:cxn ang="0">
                  <a:pos x="T6" y="T7"/>
                </a:cxn>
              </a:cxnLst>
              <a:rect l="0" t="0" r="r" b="b"/>
              <a:pathLst>
                <a:path w="11" h="13">
                  <a:moveTo>
                    <a:pt x="6" y="13"/>
                  </a:moveTo>
                  <a:cubicBezTo>
                    <a:pt x="6" y="11"/>
                    <a:pt x="0" y="4"/>
                    <a:pt x="0" y="0"/>
                  </a:cubicBezTo>
                  <a:cubicBezTo>
                    <a:pt x="11" y="0"/>
                    <a:pt x="11" y="0"/>
                    <a:pt x="11" y="0"/>
                  </a:cubicBezTo>
                  <a:cubicBezTo>
                    <a:pt x="11" y="4"/>
                    <a:pt x="6" y="11"/>
                    <a:pt x="6" y="13"/>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2" name="Freeform 195"/>
            <p:cNvSpPr>
              <a:spLocks/>
            </p:cNvSpPr>
            <p:nvPr/>
          </p:nvSpPr>
          <p:spPr bwMode="auto">
            <a:xfrm>
              <a:off x="3427403" y="2470144"/>
              <a:ext cx="53975" cy="87313"/>
            </a:xfrm>
            <a:custGeom>
              <a:avLst/>
              <a:gdLst>
                <a:gd name="T0" fmla="*/ 11 w 13"/>
                <a:gd name="T1" fmla="*/ 21 h 21"/>
                <a:gd name="T2" fmla="*/ 3 w 13"/>
                <a:gd name="T3" fmla="*/ 14 h 21"/>
                <a:gd name="T4" fmla="*/ 4 w 13"/>
                <a:gd name="T5" fmla="*/ 8 h 21"/>
                <a:gd name="T6" fmla="*/ 0 w 13"/>
                <a:gd name="T7" fmla="*/ 9 h 21"/>
                <a:gd name="T8" fmla="*/ 8 w 13"/>
                <a:gd name="T9" fmla="*/ 0 h 21"/>
                <a:gd name="T10" fmla="*/ 10 w 13"/>
                <a:gd name="T11" fmla="*/ 9 h 21"/>
                <a:gd name="T12" fmla="*/ 13 w 13"/>
                <a:gd name="T13" fmla="*/ 21 h 21"/>
                <a:gd name="T14" fmla="*/ 11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1" y="21"/>
                  </a:moveTo>
                  <a:cubicBezTo>
                    <a:pt x="9" y="17"/>
                    <a:pt x="6" y="14"/>
                    <a:pt x="3" y="14"/>
                  </a:cubicBezTo>
                  <a:cubicBezTo>
                    <a:pt x="2" y="12"/>
                    <a:pt x="3" y="10"/>
                    <a:pt x="4" y="8"/>
                  </a:cubicBezTo>
                  <a:cubicBezTo>
                    <a:pt x="3" y="8"/>
                    <a:pt x="2" y="8"/>
                    <a:pt x="0" y="9"/>
                  </a:cubicBezTo>
                  <a:cubicBezTo>
                    <a:pt x="0" y="6"/>
                    <a:pt x="4" y="1"/>
                    <a:pt x="8" y="0"/>
                  </a:cubicBezTo>
                  <a:cubicBezTo>
                    <a:pt x="8" y="2"/>
                    <a:pt x="8" y="6"/>
                    <a:pt x="10" y="9"/>
                  </a:cubicBezTo>
                  <a:cubicBezTo>
                    <a:pt x="12" y="10"/>
                    <a:pt x="13" y="16"/>
                    <a:pt x="13" y="21"/>
                  </a:cubicBezTo>
                  <a:cubicBezTo>
                    <a:pt x="13" y="21"/>
                    <a:pt x="12" y="21"/>
                    <a:pt x="11" y="21"/>
                  </a:cubicBezTo>
                  <a:close/>
                </a:path>
              </a:pathLst>
            </a:custGeom>
            <a:solidFill>
              <a:srgbClr val="EDA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3" name="Freeform 196"/>
            <p:cNvSpPr>
              <a:spLocks/>
            </p:cNvSpPr>
            <p:nvPr/>
          </p:nvSpPr>
          <p:spPr bwMode="auto">
            <a:xfrm>
              <a:off x="3427403" y="2470146"/>
              <a:ext cx="53975" cy="87313"/>
            </a:xfrm>
            <a:custGeom>
              <a:avLst/>
              <a:gdLst>
                <a:gd name="T0" fmla="*/ 12 w 13"/>
                <a:gd name="T1" fmla="*/ 21 h 21"/>
                <a:gd name="T2" fmla="*/ 4 w 13"/>
                <a:gd name="T3" fmla="*/ 13 h 21"/>
                <a:gd name="T4" fmla="*/ 5 w 13"/>
                <a:gd name="T5" fmla="*/ 7 h 21"/>
                <a:gd name="T6" fmla="*/ 0 w 13"/>
                <a:gd name="T7" fmla="*/ 8 h 21"/>
                <a:gd name="T8" fmla="*/ 8 w 13"/>
                <a:gd name="T9" fmla="*/ 0 h 21"/>
                <a:gd name="T10" fmla="*/ 10 w 13"/>
                <a:gd name="T11" fmla="*/ 9 h 21"/>
                <a:gd name="T12" fmla="*/ 13 w 13"/>
                <a:gd name="T13" fmla="*/ 21 h 21"/>
                <a:gd name="T14" fmla="*/ 12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2" y="21"/>
                  </a:moveTo>
                  <a:cubicBezTo>
                    <a:pt x="10" y="17"/>
                    <a:pt x="6" y="13"/>
                    <a:pt x="4" y="13"/>
                  </a:cubicBezTo>
                  <a:cubicBezTo>
                    <a:pt x="4" y="10"/>
                    <a:pt x="4" y="9"/>
                    <a:pt x="5" y="7"/>
                  </a:cubicBezTo>
                  <a:cubicBezTo>
                    <a:pt x="3" y="7"/>
                    <a:pt x="2" y="7"/>
                    <a:pt x="0" y="8"/>
                  </a:cubicBezTo>
                  <a:cubicBezTo>
                    <a:pt x="1" y="5"/>
                    <a:pt x="5" y="1"/>
                    <a:pt x="8" y="0"/>
                  </a:cubicBezTo>
                  <a:cubicBezTo>
                    <a:pt x="8" y="2"/>
                    <a:pt x="8" y="6"/>
                    <a:pt x="10" y="9"/>
                  </a:cubicBezTo>
                  <a:cubicBezTo>
                    <a:pt x="12" y="11"/>
                    <a:pt x="13" y="16"/>
                    <a:pt x="13" y="21"/>
                  </a:cubicBezTo>
                  <a:cubicBezTo>
                    <a:pt x="13" y="21"/>
                    <a:pt x="12" y="21"/>
                    <a:pt x="12" y="21"/>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4" name="Freeform 197"/>
            <p:cNvSpPr>
              <a:spLocks/>
            </p:cNvSpPr>
            <p:nvPr/>
          </p:nvSpPr>
          <p:spPr bwMode="auto">
            <a:xfrm>
              <a:off x="3430577" y="2470146"/>
              <a:ext cx="53975" cy="74613"/>
            </a:xfrm>
            <a:custGeom>
              <a:avLst/>
              <a:gdLst>
                <a:gd name="T0" fmla="*/ 13 w 13"/>
                <a:gd name="T1" fmla="*/ 18 h 18"/>
                <a:gd name="T2" fmla="*/ 3 w 13"/>
                <a:gd name="T3" fmla="*/ 11 h 18"/>
                <a:gd name="T4" fmla="*/ 6 w 13"/>
                <a:gd name="T5" fmla="*/ 5 h 18"/>
                <a:gd name="T6" fmla="*/ 0 w 13"/>
                <a:gd name="T7" fmla="*/ 7 h 18"/>
                <a:gd name="T8" fmla="*/ 7 w 13"/>
                <a:gd name="T9" fmla="*/ 0 h 18"/>
                <a:gd name="T10" fmla="*/ 9 w 13"/>
                <a:gd name="T11" fmla="*/ 9 h 18"/>
                <a:gd name="T12" fmla="*/ 13 w 1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18"/>
                  </a:moveTo>
                  <a:cubicBezTo>
                    <a:pt x="9" y="13"/>
                    <a:pt x="6" y="11"/>
                    <a:pt x="3" y="11"/>
                  </a:cubicBezTo>
                  <a:cubicBezTo>
                    <a:pt x="4" y="9"/>
                    <a:pt x="5" y="6"/>
                    <a:pt x="6" y="5"/>
                  </a:cubicBezTo>
                  <a:cubicBezTo>
                    <a:pt x="2" y="5"/>
                    <a:pt x="1" y="6"/>
                    <a:pt x="0" y="7"/>
                  </a:cubicBezTo>
                  <a:cubicBezTo>
                    <a:pt x="0" y="4"/>
                    <a:pt x="4" y="1"/>
                    <a:pt x="7" y="0"/>
                  </a:cubicBezTo>
                  <a:cubicBezTo>
                    <a:pt x="7" y="2"/>
                    <a:pt x="7" y="6"/>
                    <a:pt x="9" y="9"/>
                  </a:cubicBezTo>
                  <a:cubicBezTo>
                    <a:pt x="11" y="11"/>
                    <a:pt x="13" y="13"/>
                    <a:pt x="13"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5" name="Freeform 198"/>
            <p:cNvSpPr>
              <a:spLocks/>
            </p:cNvSpPr>
            <p:nvPr/>
          </p:nvSpPr>
          <p:spPr bwMode="auto">
            <a:xfrm>
              <a:off x="3481377" y="2470144"/>
              <a:ext cx="58738" cy="87313"/>
            </a:xfrm>
            <a:custGeom>
              <a:avLst/>
              <a:gdLst>
                <a:gd name="T0" fmla="*/ 3 w 14"/>
                <a:gd name="T1" fmla="*/ 21 h 21"/>
                <a:gd name="T2" fmla="*/ 11 w 14"/>
                <a:gd name="T3" fmla="*/ 14 h 21"/>
                <a:gd name="T4" fmla="*/ 10 w 14"/>
                <a:gd name="T5" fmla="*/ 8 h 21"/>
                <a:gd name="T6" fmla="*/ 14 w 14"/>
                <a:gd name="T7" fmla="*/ 9 h 21"/>
                <a:gd name="T8" fmla="*/ 6 w 14"/>
                <a:gd name="T9" fmla="*/ 0 h 21"/>
                <a:gd name="T10" fmla="*/ 4 w 14"/>
                <a:gd name="T11" fmla="*/ 9 h 21"/>
                <a:gd name="T12" fmla="*/ 0 w 14"/>
                <a:gd name="T13" fmla="*/ 21 h 21"/>
                <a:gd name="T14" fmla="*/ 1 w 14"/>
                <a:gd name="T15" fmla="*/ 21 h 21"/>
                <a:gd name="T16" fmla="*/ 3 w 1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3" y="21"/>
                  </a:moveTo>
                  <a:cubicBezTo>
                    <a:pt x="5" y="17"/>
                    <a:pt x="8" y="14"/>
                    <a:pt x="11" y="14"/>
                  </a:cubicBezTo>
                  <a:cubicBezTo>
                    <a:pt x="12" y="12"/>
                    <a:pt x="11" y="10"/>
                    <a:pt x="10" y="8"/>
                  </a:cubicBezTo>
                  <a:cubicBezTo>
                    <a:pt x="12" y="8"/>
                    <a:pt x="12" y="8"/>
                    <a:pt x="14" y="9"/>
                  </a:cubicBezTo>
                  <a:cubicBezTo>
                    <a:pt x="14" y="6"/>
                    <a:pt x="10" y="1"/>
                    <a:pt x="6" y="0"/>
                  </a:cubicBezTo>
                  <a:cubicBezTo>
                    <a:pt x="6" y="2"/>
                    <a:pt x="8" y="6"/>
                    <a:pt x="4" y="9"/>
                  </a:cubicBezTo>
                  <a:cubicBezTo>
                    <a:pt x="2" y="10"/>
                    <a:pt x="1" y="16"/>
                    <a:pt x="0" y="21"/>
                  </a:cubicBezTo>
                  <a:cubicBezTo>
                    <a:pt x="0" y="21"/>
                    <a:pt x="0" y="21"/>
                    <a:pt x="1" y="21"/>
                  </a:cubicBezTo>
                  <a:cubicBezTo>
                    <a:pt x="1" y="21"/>
                    <a:pt x="2" y="21"/>
                    <a:pt x="3" y="21"/>
                  </a:cubicBezTo>
                  <a:close/>
                </a:path>
              </a:pathLst>
            </a:custGeom>
            <a:solidFill>
              <a:srgbClr val="EDA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6" name="Freeform 199"/>
            <p:cNvSpPr>
              <a:spLocks/>
            </p:cNvSpPr>
            <p:nvPr/>
          </p:nvSpPr>
          <p:spPr bwMode="auto">
            <a:xfrm>
              <a:off x="3484552" y="2470143"/>
              <a:ext cx="55563" cy="87313"/>
            </a:xfrm>
            <a:custGeom>
              <a:avLst/>
              <a:gdLst>
                <a:gd name="T0" fmla="*/ 1 w 13"/>
                <a:gd name="T1" fmla="*/ 21 h 21"/>
                <a:gd name="T2" fmla="*/ 10 w 13"/>
                <a:gd name="T3" fmla="*/ 13 h 21"/>
                <a:gd name="T4" fmla="*/ 8 w 13"/>
                <a:gd name="T5" fmla="*/ 7 h 21"/>
                <a:gd name="T6" fmla="*/ 13 w 13"/>
                <a:gd name="T7" fmla="*/ 8 h 21"/>
                <a:gd name="T8" fmla="*/ 5 w 13"/>
                <a:gd name="T9" fmla="*/ 0 h 21"/>
                <a:gd name="T10" fmla="*/ 3 w 13"/>
                <a:gd name="T11" fmla="*/ 9 h 21"/>
                <a:gd name="T12" fmla="*/ 0 w 13"/>
                <a:gd name="T13" fmla="*/ 21 h 21"/>
                <a:gd name="T14" fmla="*/ 1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1" y="21"/>
                  </a:moveTo>
                  <a:cubicBezTo>
                    <a:pt x="3" y="17"/>
                    <a:pt x="7" y="13"/>
                    <a:pt x="10" y="13"/>
                  </a:cubicBezTo>
                  <a:cubicBezTo>
                    <a:pt x="10" y="10"/>
                    <a:pt x="9" y="9"/>
                    <a:pt x="8" y="7"/>
                  </a:cubicBezTo>
                  <a:cubicBezTo>
                    <a:pt x="10" y="7"/>
                    <a:pt x="11" y="7"/>
                    <a:pt x="13" y="8"/>
                  </a:cubicBezTo>
                  <a:cubicBezTo>
                    <a:pt x="12" y="5"/>
                    <a:pt x="8" y="1"/>
                    <a:pt x="5" y="0"/>
                  </a:cubicBezTo>
                  <a:cubicBezTo>
                    <a:pt x="5" y="2"/>
                    <a:pt x="5" y="6"/>
                    <a:pt x="3" y="9"/>
                  </a:cubicBezTo>
                  <a:cubicBezTo>
                    <a:pt x="1" y="10"/>
                    <a:pt x="0" y="16"/>
                    <a:pt x="0" y="21"/>
                  </a:cubicBezTo>
                  <a:cubicBezTo>
                    <a:pt x="0" y="21"/>
                    <a:pt x="1" y="21"/>
                    <a:pt x="1" y="21"/>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7" name="Freeform 200"/>
            <p:cNvSpPr>
              <a:spLocks/>
            </p:cNvSpPr>
            <p:nvPr/>
          </p:nvSpPr>
          <p:spPr bwMode="auto">
            <a:xfrm>
              <a:off x="3484552" y="2470145"/>
              <a:ext cx="55563" cy="74613"/>
            </a:xfrm>
            <a:custGeom>
              <a:avLst/>
              <a:gdLst>
                <a:gd name="T0" fmla="*/ 0 w 13"/>
                <a:gd name="T1" fmla="*/ 18 h 18"/>
                <a:gd name="T2" fmla="*/ 9 w 13"/>
                <a:gd name="T3" fmla="*/ 11 h 18"/>
                <a:gd name="T4" fmla="*/ 6 w 13"/>
                <a:gd name="T5" fmla="*/ 5 h 18"/>
                <a:gd name="T6" fmla="*/ 13 w 13"/>
                <a:gd name="T7" fmla="*/ 7 h 18"/>
                <a:gd name="T8" fmla="*/ 5 w 13"/>
                <a:gd name="T9" fmla="*/ 0 h 18"/>
                <a:gd name="T10" fmla="*/ 3 w 13"/>
                <a:gd name="T11" fmla="*/ 9 h 18"/>
                <a:gd name="T12" fmla="*/ 0 w 1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0" y="18"/>
                  </a:moveTo>
                  <a:cubicBezTo>
                    <a:pt x="3" y="13"/>
                    <a:pt x="7" y="11"/>
                    <a:pt x="9" y="11"/>
                  </a:cubicBezTo>
                  <a:cubicBezTo>
                    <a:pt x="8" y="9"/>
                    <a:pt x="7" y="6"/>
                    <a:pt x="6" y="5"/>
                  </a:cubicBezTo>
                  <a:cubicBezTo>
                    <a:pt x="10" y="5"/>
                    <a:pt x="11" y="6"/>
                    <a:pt x="13" y="7"/>
                  </a:cubicBezTo>
                  <a:cubicBezTo>
                    <a:pt x="12" y="4"/>
                    <a:pt x="8" y="1"/>
                    <a:pt x="5" y="0"/>
                  </a:cubicBezTo>
                  <a:cubicBezTo>
                    <a:pt x="5" y="2"/>
                    <a:pt x="5" y="6"/>
                    <a:pt x="3" y="9"/>
                  </a:cubicBezTo>
                  <a:cubicBezTo>
                    <a:pt x="1" y="11"/>
                    <a:pt x="0" y="13"/>
                    <a:pt x="0"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8" name="Freeform 201"/>
            <p:cNvSpPr>
              <a:spLocks/>
            </p:cNvSpPr>
            <p:nvPr/>
          </p:nvSpPr>
          <p:spPr bwMode="auto">
            <a:xfrm>
              <a:off x="3414703" y="2314568"/>
              <a:ext cx="136525" cy="100013"/>
            </a:xfrm>
            <a:custGeom>
              <a:avLst/>
              <a:gdLst>
                <a:gd name="T0" fmla="*/ 16 w 33"/>
                <a:gd name="T1" fmla="*/ 9 h 24"/>
                <a:gd name="T2" fmla="*/ 28 w 33"/>
                <a:gd name="T3" fmla="*/ 18 h 24"/>
                <a:gd name="T4" fmla="*/ 31 w 33"/>
                <a:gd name="T5" fmla="*/ 18 h 24"/>
                <a:gd name="T6" fmla="*/ 17 w 33"/>
                <a:gd name="T7" fmla="*/ 0 h 24"/>
                <a:gd name="T8" fmla="*/ 2 w 33"/>
                <a:gd name="T9" fmla="*/ 18 h 24"/>
                <a:gd name="T10" fmla="*/ 6 w 33"/>
                <a:gd name="T11" fmla="*/ 18 h 24"/>
                <a:gd name="T12" fmla="*/ 16 w 3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16" y="9"/>
                  </a:moveTo>
                  <a:cubicBezTo>
                    <a:pt x="24" y="9"/>
                    <a:pt x="28" y="14"/>
                    <a:pt x="28" y="18"/>
                  </a:cubicBezTo>
                  <a:cubicBezTo>
                    <a:pt x="28" y="22"/>
                    <a:pt x="29" y="22"/>
                    <a:pt x="31" y="18"/>
                  </a:cubicBezTo>
                  <a:cubicBezTo>
                    <a:pt x="33" y="15"/>
                    <a:pt x="29" y="0"/>
                    <a:pt x="17" y="0"/>
                  </a:cubicBezTo>
                  <a:cubicBezTo>
                    <a:pt x="5" y="0"/>
                    <a:pt x="0" y="11"/>
                    <a:pt x="2" y="18"/>
                  </a:cubicBezTo>
                  <a:cubicBezTo>
                    <a:pt x="4" y="24"/>
                    <a:pt x="6" y="20"/>
                    <a:pt x="6" y="18"/>
                  </a:cubicBezTo>
                  <a:cubicBezTo>
                    <a:pt x="5" y="15"/>
                    <a:pt x="8" y="9"/>
                    <a:pt x="16" y="9"/>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9" name="Freeform 202"/>
            <p:cNvSpPr>
              <a:spLocks/>
            </p:cNvSpPr>
            <p:nvPr/>
          </p:nvSpPr>
          <p:spPr bwMode="auto">
            <a:xfrm>
              <a:off x="3530591" y="2378071"/>
              <a:ext cx="17463" cy="33338"/>
            </a:xfrm>
            <a:custGeom>
              <a:avLst/>
              <a:gdLst>
                <a:gd name="T0" fmla="*/ 3 w 4"/>
                <a:gd name="T1" fmla="*/ 1 h 8"/>
                <a:gd name="T2" fmla="*/ 4 w 4"/>
                <a:gd name="T3" fmla="*/ 4 h 8"/>
                <a:gd name="T4" fmla="*/ 2 w 4"/>
                <a:gd name="T5" fmla="*/ 7 h 8"/>
                <a:gd name="T6" fmla="*/ 1 w 4"/>
                <a:gd name="T7" fmla="*/ 4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4" y="1"/>
                    <a:pt x="4" y="2"/>
                    <a:pt x="4" y="4"/>
                  </a:cubicBezTo>
                  <a:cubicBezTo>
                    <a:pt x="3" y="6"/>
                    <a:pt x="2" y="8"/>
                    <a:pt x="2" y="7"/>
                  </a:cubicBezTo>
                  <a:cubicBezTo>
                    <a:pt x="1" y="7"/>
                    <a:pt x="0" y="6"/>
                    <a:pt x="1" y="4"/>
                  </a:cubicBezTo>
                  <a:cubicBezTo>
                    <a:pt x="1" y="2"/>
                    <a:pt x="2" y="0"/>
                    <a:pt x="3" y="1"/>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0" name="Freeform 203"/>
            <p:cNvSpPr>
              <a:spLocks/>
            </p:cNvSpPr>
            <p:nvPr/>
          </p:nvSpPr>
          <p:spPr bwMode="auto">
            <a:xfrm>
              <a:off x="3417883" y="2378069"/>
              <a:ext cx="17463" cy="33338"/>
            </a:xfrm>
            <a:custGeom>
              <a:avLst/>
              <a:gdLst>
                <a:gd name="T0" fmla="*/ 1 w 4"/>
                <a:gd name="T1" fmla="*/ 1 h 8"/>
                <a:gd name="T2" fmla="*/ 0 w 4"/>
                <a:gd name="T3" fmla="*/ 4 h 8"/>
                <a:gd name="T4" fmla="*/ 3 w 4"/>
                <a:gd name="T5" fmla="*/ 7 h 8"/>
                <a:gd name="T6" fmla="*/ 3 w 4"/>
                <a:gd name="T7" fmla="*/ 4 h 8"/>
                <a:gd name="T8" fmla="*/ 1 w 4"/>
                <a:gd name="T9" fmla="*/ 1 h 8"/>
              </a:gdLst>
              <a:ahLst/>
              <a:cxnLst>
                <a:cxn ang="0">
                  <a:pos x="T0" y="T1"/>
                </a:cxn>
                <a:cxn ang="0">
                  <a:pos x="T2" y="T3"/>
                </a:cxn>
                <a:cxn ang="0">
                  <a:pos x="T4" y="T5"/>
                </a:cxn>
                <a:cxn ang="0">
                  <a:pos x="T6" y="T7"/>
                </a:cxn>
                <a:cxn ang="0">
                  <a:pos x="T8" y="T9"/>
                </a:cxn>
              </a:cxnLst>
              <a:rect l="0" t="0" r="r" b="b"/>
              <a:pathLst>
                <a:path w="4" h="8">
                  <a:moveTo>
                    <a:pt x="1" y="1"/>
                  </a:moveTo>
                  <a:cubicBezTo>
                    <a:pt x="0" y="1"/>
                    <a:pt x="0" y="2"/>
                    <a:pt x="0" y="4"/>
                  </a:cubicBezTo>
                  <a:cubicBezTo>
                    <a:pt x="1" y="6"/>
                    <a:pt x="2" y="8"/>
                    <a:pt x="3" y="7"/>
                  </a:cubicBezTo>
                  <a:cubicBezTo>
                    <a:pt x="3" y="7"/>
                    <a:pt x="4" y="6"/>
                    <a:pt x="3" y="4"/>
                  </a:cubicBezTo>
                  <a:cubicBezTo>
                    <a:pt x="3" y="2"/>
                    <a:pt x="2" y="0"/>
                    <a:pt x="1" y="1"/>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1" name="Freeform 204"/>
            <p:cNvSpPr>
              <a:spLocks/>
            </p:cNvSpPr>
            <p:nvPr/>
          </p:nvSpPr>
          <p:spPr bwMode="auto">
            <a:xfrm>
              <a:off x="3440113" y="2324100"/>
              <a:ext cx="95250" cy="57150"/>
            </a:xfrm>
            <a:custGeom>
              <a:avLst/>
              <a:gdLst>
                <a:gd name="T0" fmla="*/ 1 w 23"/>
                <a:gd name="T1" fmla="*/ 4 h 14"/>
                <a:gd name="T2" fmla="*/ 22 w 23"/>
                <a:gd name="T3" fmla="*/ 14 h 14"/>
                <a:gd name="T4" fmla="*/ 1 w 23"/>
                <a:gd name="T5" fmla="*/ 4 h 14"/>
              </a:gdLst>
              <a:ahLst/>
              <a:cxnLst>
                <a:cxn ang="0">
                  <a:pos x="T0" y="T1"/>
                </a:cxn>
                <a:cxn ang="0">
                  <a:pos x="T2" y="T3"/>
                </a:cxn>
                <a:cxn ang="0">
                  <a:pos x="T4" y="T5"/>
                </a:cxn>
              </a:cxnLst>
              <a:rect l="0" t="0" r="r" b="b"/>
              <a:pathLst>
                <a:path w="23" h="14">
                  <a:moveTo>
                    <a:pt x="1" y="4"/>
                  </a:moveTo>
                  <a:cubicBezTo>
                    <a:pt x="0" y="9"/>
                    <a:pt x="13" y="14"/>
                    <a:pt x="22" y="14"/>
                  </a:cubicBezTo>
                  <a:cubicBezTo>
                    <a:pt x="23" y="3"/>
                    <a:pt x="9" y="0"/>
                    <a:pt x="1" y="4"/>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32" name="Group 331"/>
          <p:cNvGrpSpPr/>
          <p:nvPr/>
        </p:nvGrpSpPr>
        <p:grpSpPr>
          <a:xfrm>
            <a:off x="12650301" y="3802158"/>
            <a:ext cx="872382" cy="872611"/>
            <a:chOff x="4832348" y="1079498"/>
            <a:chExt cx="371475" cy="371475"/>
          </a:xfrm>
        </p:grpSpPr>
        <p:sp>
          <p:nvSpPr>
            <p:cNvPr id="333" name="Oval 206"/>
            <p:cNvSpPr>
              <a:spLocks noChangeArrowheads="1"/>
            </p:cNvSpPr>
            <p:nvPr/>
          </p:nvSpPr>
          <p:spPr bwMode="auto">
            <a:xfrm>
              <a:off x="4832348" y="1079498"/>
              <a:ext cx="371475" cy="371475"/>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4" name="Oval 207"/>
            <p:cNvSpPr>
              <a:spLocks noChangeArrowheads="1"/>
            </p:cNvSpPr>
            <p:nvPr/>
          </p:nvSpPr>
          <p:spPr bwMode="auto">
            <a:xfrm>
              <a:off x="4857749" y="1109661"/>
              <a:ext cx="317500" cy="312737"/>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5" name="Freeform 208"/>
            <p:cNvSpPr>
              <a:spLocks/>
            </p:cNvSpPr>
            <p:nvPr/>
          </p:nvSpPr>
          <p:spPr bwMode="auto">
            <a:xfrm>
              <a:off x="4932362" y="1209673"/>
              <a:ext cx="117475" cy="150813"/>
            </a:xfrm>
            <a:custGeom>
              <a:avLst/>
              <a:gdLst>
                <a:gd name="T0" fmla="*/ 7 w 28"/>
                <a:gd name="T1" fmla="*/ 2 h 36"/>
                <a:gd name="T2" fmla="*/ 6 w 28"/>
                <a:gd name="T3" fmla="*/ 31 h 36"/>
                <a:gd name="T4" fmla="*/ 11 w 28"/>
                <a:gd name="T5" fmla="*/ 35 h 36"/>
                <a:gd name="T6" fmla="*/ 20 w 28"/>
                <a:gd name="T7" fmla="*/ 36 h 36"/>
                <a:gd name="T8" fmla="*/ 28 w 28"/>
                <a:gd name="T9" fmla="*/ 36 h 36"/>
                <a:gd name="T10" fmla="*/ 28 w 28"/>
                <a:gd name="T11" fmla="*/ 35 h 36"/>
                <a:gd name="T12" fmla="*/ 7 w 28"/>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28" h="36">
                  <a:moveTo>
                    <a:pt x="7" y="2"/>
                  </a:moveTo>
                  <a:cubicBezTo>
                    <a:pt x="4" y="5"/>
                    <a:pt x="0" y="21"/>
                    <a:pt x="6" y="31"/>
                  </a:cubicBezTo>
                  <a:cubicBezTo>
                    <a:pt x="7" y="33"/>
                    <a:pt x="9" y="34"/>
                    <a:pt x="11" y="35"/>
                  </a:cubicBezTo>
                  <a:cubicBezTo>
                    <a:pt x="14" y="36"/>
                    <a:pt x="17" y="36"/>
                    <a:pt x="20" y="36"/>
                  </a:cubicBezTo>
                  <a:cubicBezTo>
                    <a:pt x="23" y="36"/>
                    <a:pt x="25" y="36"/>
                    <a:pt x="28" y="36"/>
                  </a:cubicBezTo>
                  <a:cubicBezTo>
                    <a:pt x="28" y="35"/>
                    <a:pt x="28" y="35"/>
                    <a:pt x="28" y="35"/>
                  </a:cubicBezTo>
                  <a:cubicBezTo>
                    <a:pt x="28" y="30"/>
                    <a:pt x="11" y="0"/>
                    <a:pt x="7" y="2"/>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6" name="Freeform 209"/>
            <p:cNvSpPr>
              <a:spLocks/>
            </p:cNvSpPr>
            <p:nvPr/>
          </p:nvSpPr>
          <p:spPr bwMode="auto">
            <a:xfrm>
              <a:off x="4978399" y="1209673"/>
              <a:ext cx="117475" cy="150813"/>
            </a:xfrm>
            <a:custGeom>
              <a:avLst/>
              <a:gdLst>
                <a:gd name="T0" fmla="*/ 22 w 28"/>
                <a:gd name="T1" fmla="*/ 2 h 36"/>
                <a:gd name="T2" fmla="*/ 22 w 28"/>
                <a:gd name="T3" fmla="*/ 30 h 36"/>
                <a:gd name="T4" fmla="*/ 15 w 28"/>
                <a:gd name="T5" fmla="*/ 36 h 36"/>
                <a:gd name="T6" fmla="*/ 9 w 28"/>
                <a:gd name="T7" fmla="*/ 36 h 36"/>
                <a:gd name="T8" fmla="*/ 1 w 28"/>
                <a:gd name="T9" fmla="*/ 35 h 36"/>
                <a:gd name="T10" fmla="*/ 1 w 28"/>
                <a:gd name="T11" fmla="*/ 35 h 36"/>
                <a:gd name="T12" fmla="*/ 22 w 28"/>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28" h="36">
                  <a:moveTo>
                    <a:pt x="22" y="2"/>
                  </a:moveTo>
                  <a:cubicBezTo>
                    <a:pt x="24" y="5"/>
                    <a:pt x="28" y="20"/>
                    <a:pt x="22" y="30"/>
                  </a:cubicBezTo>
                  <a:cubicBezTo>
                    <a:pt x="21" y="32"/>
                    <a:pt x="18" y="34"/>
                    <a:pt x="15" y="36"/>
                  </a:cubicBezTo>
                  <a:cubicBezTo>
                    <a:pt x="13" y="36"/>
                    <a:pt x="11" y="36"/>
                    <a:pt x="9" y="36"/>
                  </a:cubicBezTo>
                  <a:cubicBezTo>
                    <a:pt x="6" y="36"/>
                    <a:pt x="4" y="36"/>
                    <a:pt x="1" y="35"/>
                  </a:cubicBezTo>
                  <a:cubicBezTo>
                    <a:pt x="1" y="35"/>
                    <a:pt x="1" y="35"/>
                    <a:pt x="1" y="35"/>
                  </a:cubicBezTo>
                  <a:cubicBezTo>
                    <a:pt x="0" y="30"/>
                    <a:pt x="18" y="0"/>
                    <a:pt x="22" y="2"/>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7" name="Freeform 210"/>
            <p:cNvSpPr>
              <a:spLocks/>
            </p:cNvSpPr>
            <p:nvPr/>
          </p:nvSpPr>
          <p:spPr bwMode="auto">
            <a:xfrm>
              <a:off x="4937124" y="1343023"/>
              <a:ext cx="161925" cy="79375"/>
            </a:xfrm>
            <a:custGeom>
              <a:avLst/>
              <a:gdLst>
                <a:gd name="T0" fmla="*/ 5 w 39"/>
                <a:gd name="T1" fmla="*/ 6 h 19"/>
                <a:gd name="T2" fmla="*/ 0 w 39"/>
                <a:gd name="T3" fmla="*/ 14 h 19"/>
                <a:gd name="T4" fmla="*/ 19 w 39"/>
                <a:gd name="T5" fmla="*/ 19 h 19"/>
                <a:gd name="T6" fmla="*/ 39 w 39"/>
                <a:gd name="T7" fmla="*/ 14 h 19"/>
                <a:gd name="T8" fmla="*/ 33 w 39"/>
                <a:gd name="T9" fmla="*/ 6 h 19"/>
                <a:gd name="T10" fmla="*/ 19 w 39"/>
                <a:gd name="T11" fmla="*/ 0 h 19"/>
                <a:gd name="T12" fmla="*/ 5 w 39"/>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5" y="6"/>
                  </a:moveTo>
                  <a:cubicBezTo>
                    <a:pt x="2" y="7"/>
                    <a:pt x="1" y="10"/>
                    <a:pt x="0" y="14"/>
                  </a:cubicBezTo>
                  <a:cubicBezTo>
                    <a:pt x="5" y="17"/>
                    <a:pt x="12" y="19"/>
                    <a:pt x="19" y="19"/>
                  </a:cubicBezTo>
                  <a:cubicBezTo>
                    <a:pt x="26" y="19"/>
                    <a:pt x="33" y="17"/>
                    <a:pt x="39" y="14"/>
                  </a:cubicBezTo>
                  <a:cubicBezTo>
                    <a:pt x="37" y="10"/>
                    <a:pt x="36" y="7"/>
                    <a:pt x="33" y="6"/>
                  </a:cubicBezTo>
                  <a:cubicBezTo>
                    <a:pt x="27" y="1"/>
                    <a:pt x="23" y="1"/>
                    <a:pt x="19" y="0"/>
                  </a:cubicBezTo>
                  <a:cubicBezTo>
                    <a:pt x="15" y="0"/>
                    <a:pt x="11" y="1"/>
                    <a:pt x="5" y="6"/>
                  </a:cubicBezTo>
                  <a:close/>
                </a:path>
              </a:pathLst>
            </a:custGeom>
            <a:solidFill>
              <a:srgbClr val="6BB3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8" name="Freeform 211"/>
            <p:cNvSpPr>
              <a:spLocks/>
            </p:cNvSpPr>
            <p:nvPr/>
          </p:nvSpPr>
          <p:spPr bwMode="auto">
            <a:xfrm>
              <a:off x="4995862" y="1284286"/>
              <a:ext cx="46038" cy="92075"/>
            </a:xfrm>
            <a:custGeom>
              <a:avLst/>
              <a:gdLst>
                <a:gd name="T0" fmla="*/ 0 w 11"/>
                <a:gd name="T1" fmla="*/ 0 h 22"/>
                <a:gd name="T2" fmla="*/ 11 w 11"/>
                <a:gd name="T3" fmla="*/ 0 h 22"/>
                <a:gd name="T4" fmla="*/ 11 w 11"/>
                <a:gd name="T5" fmla="*/ 16 h 22"/>
                <a:gd name="T6" fmla="*/ 0 w 11"/>
                <a:gd name="T7" fmla="*/ 16 h 22"/>
                <a:gd name="T8" fmla="*/ 0 w 11"/>
                <a:gd name="T9" fmla="*/ 0 h 22"/>
              </a:gdLst>
              <a:ahLst/>
              <a:cxnLst>
                <a:cxn ang="0">
                  <a:pos x="T0" y="T1"/>
                </a:cxn>
                <a:cxn ang="0">
                  <a:pos x="T2" y="T3"/>
                </a:cxn>
                <a:cxn ang="0">
                  <a:pos x="T4" y="T5"/>
                </a:cxn>
                <a:cxn ang="0">
                  <a:pos x="T6" y="T7"/>
                </a:cxn>
                <a:cxn ang="0">
                  <a:pos x="T8" y="T9"/>
                </a:cxn>
              </a:cxnLst>
              <a:rect l="0" t="0" r="r" b="b"/>
              <a:pathLst>
                <a:path w="11" h="22">
                  <a:moveTo>
                    <a:pt x="0" y="0"/>
                  </a:moveTo>
                  <a:cubicBezTo>
                    <a:pt x="11" y="0"/>
                    <a:pt x="11" y="0"/>
                    <a:pt x="11" y="0"/>
                  </a:cubicBezTo>
                  <a:cubicBezTo>
                    <a:pt x="11" y="16"/>
                    <a:pt x="11" y="16"/>
                    <a:pt x="11" y="16"/>
                  </a:cubicBezTo>
                  <a:cubicBezTo>
                    <a:pt x="11" y="21"/>
                    <a:pt x="0" y="22"/>
                    <a:pt x="0" y="16"/>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39" name="Freeform 212"/>
            <p:cNvSpPr>
              <a:spLocks/>
            </p:cNvSpPr>
            <p:nvPr/>
          </p:nvSpPr>
          <p:spPr bwMode="auto">
            <a:xfrm>
              <a:off x="4995862" y="1317623"/>
              <a:ext cx="46038" cy="30163"/>
            </a:xfrm>
            <a:custGeom>
              <a:avLst/>
              <a:gdLst>
                <a:gd name="T0" fmla="*/ 29 w 29"/>
                <a:gd name="T1" fmla="*/ 5 h 19"/>
                <a:gd name="T2" fmla="*/ 29 w 29"/>
                <a:gd name="T3" fmla="*/ 0 h 19"/>
                <a:gd name="T4" fmla="*/ 0 w 29"/>
                <a:gd name="T5" fmla="*/ 0 h 19"/>
                <a:gd name="T6" fmla="*/ 0 w 29"/>
                <a:gd name="T7" fmla="*/ 19 h 19"/>
                <a:gd name="T8" fmla="*/ 29 w 29"/>
                <a:gd name="T9" fmla="*/ 5 h 19"/>
              </a:gdLst>
              <a:ahLst/>
              <a:cxnLst>
                <a:cxn ang="0">
                  <a:pos x="T0" y="T1"/>
                </a:cxn>
                <a:cxn ang="0">
                  <a:pos x="T2" y="T3"/>
                </a:cxn>
                <a:cxn ang="0">
                  <a:pos x="T4" y="T5"/>
                </a:cxn>
                <a:cxn ang="0">
                  <a:pos x="T6" y="T7"/>
                </a:cxn>
                <a:cxn ang="0">
                  <a:pos x="T8" y="T9"/>
                </a:cxn>
              </a:cxnLst>
              <a:rect l="0" t="0" r="r" b="b"/>
              <a:pathLst>
                <a:path w="29" h="19">
                  <a:moveTo>
                    <a:pt x="29" y="5"/>
                  </a:moveTo>
                  <a:lnTo>
                    <a:pt x="29" y="0"/>
                  </a:lnTo>
                  <a:lnTo>
                    <a:pt x="0" y="0"/>
                  </a:lnTo>
                  <a:lnTo>
                    <a:pt x="0" y="19"/>
                  </a:lnTo>
                  <a:lnTo>
                    <a:pt x="29"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0" name="Freeform 213"/>
            <p:cNvSpPr>
              <a:spLocks/>
            </p:cNvSpPr>
            <p:nvPr/>
          </p:nvSpPr>
          <p:spPr bwMode="auto">
            <a:xfrm>
              <a:off x="4924423" y="1204911"/>
              <a:ext cx="187325" cy="125413"/>
            </a:xfrm>
            <a:custGeom>
              <a:avLst/>
              <a:gdLst>
                <a:gd name="T0" fmla="*/ 22 w 45"/>
                <a:gd name="T1" fmla="*/ 0 h 30"/>
                <a:gd name="T2" fmla="*/ 22 w 45"/>
                <a:gd name="T3" fmla="*/ 30 h 30"/>
                <a:gd name="T4" fmla="*/ 22 w 45"/>
                <a:gd name="T5" fmla="*/ 0 h 30"/>
              </a:gdLst>
              <a:ahLst/>
              <a:cxnLst>
                <a:cxn ang="0">
                  <a:pos x="T0" y="T1"/>
                </a:cxn>
                <a:cxn ang="0">
                  <a:pos x="T2" y="T3"/>
                </a:cxn>
                <a:cxn ang="0">
                  <a:pos x="T4" y="T5"/>
                </a:cxn>
              </a:cxnLst>
              <a:rect l="0" t="0" r="r" b="b"/>
              <a:pathLst>
                <a:path w="45" h="30">
                  <a:moveTo>
                    <a:pt x="22" y="0"/>
                  </a:moveTo>
                  <a:cubicBezTo>
                    <a:pt x="45" y="0"/>
                    <a:pt x="36" y="30"/>
                    <a:pt x="22" y="30"/>
                  </a:cubicBezTo>
                  <a:cubicBezTo>
                    <a:pt x="9" y="30"/>
                    <a:pt x="0" y="0"/>
                    <a:pt x="22"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1" name="Freeform 214"/>
            <p:cNvSpPr>
              <a:spLocks/>
            </p:cNvSpPr>
            <p:nvPr/>
          </p:nvSpPr>
          <p:spPr bwMode="auto">
            <a:xfrm>
              <a:off x="4949823" y="1181099"/>
              <a:ext cx="133350" cy="100013"/>
            </a:xfrm>
            <a:custGeom>
              <a:avLst/>
              <a:gdLst>
                <a:gd name="T0" fmla="*/ 21 w 32"/>
                <a:gd name="T1" fmla="*/ 8 h 24"/>
                <a:gd name="T2" fmla="*/ 28 w 32"/>
                <a:gd name="T3" fmla="*/ 19 h 24"/>
                <a:gd name="T4" fmla="*/ 31 w 32"/>
                <a:gd name="T5" fmla="*/ 19 h 24"/>
                <a:gd name="T6" fmla="*/ 17 w 32"/>
                <a:gd name="T7" fmla="*/ 0 h 24"/>
                <a:gd name="T8" fmla="*/ 2 w 32"/>
                <a:gd name="T9" fmla="*/ 18 h 24"/>
                <a:gd name="T10" fmla="*/ 5 w 32"/>
                <a:gd name="T11" fmla="*/ 18 h 24"/>
                <a:gd name="T12" fmla="*/ 21 w 32"/>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21" y="8"/>
                  </a:moveTo>
                  <a:cubicBezTo>
                    <a:pt x="25" y="10"/>
                    <a:pt x="28" y="15"/>
                    <a:pt x="28" y="19"/>
                  </a:cubicBezTo>
                  <a:cubicBezTo>
                    <a:pt x="29" y="24"/>
                    <a:pt x="29" y="22"/>
                    <a:pt x="31" y="19"/>
                  </a:cubicBezTo>
                  <a:cubicBezTo>
                    <a:pt x="32" y="15"/>
                    <a:pt x="28" y="0"/>
                    <a:pt x="17" y="0"/>
                  </a:cubicBezTo>
                  <a:cubicBezTo>
                    <a:pt x="5" y="0"/>
                    <a:pt x="0" y="12"/>
                    <a:pt x="2" y="18"/>
                  </a:cubicBezTo>
                  <a:cubicBezTo>
                    <a:pt x="3" y="24"/>
                    <a:pt x="4" y="23"/>
                    <a:pt x="5" y="18"/>
                  </a:cubicBezTo>
                  <a:cubicBezTo>
                    <a:pt x="6" y="13"/>
                    <a:pt x="11" y="7"/>
                    <a:pt x="21" y="8"/>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2" name="Freeform 215"/>
            <p:cNvSpPr>
              <a:spLocks/>
            </p:cNvSpPr>
            <p:nvPr/>
          </p:nvSpPr>
          <p:spPr bwMode="auto">
            <a:xfrm>
              <a:off x="5037132" y="1214436"/>
              <a:ext cx="61913" cy="111125"/>
            </a:xfrm>
            <a:custGeom>
              <a:avLst/>
              <a:gdLst>
                <a:gd name="T0" fmla="*/ 6 w 15"/>
                <a:gd name="T1" fmla="*/ 27 h 27"/>
                <a:gd name="T2" fmla="*/ 0 w 15"/>
                <a:gd name="T3" fmla="*/ 1 h 27"/>
                <a:gd name="T4" fmla="*/ 6 w 15"/>
                <a:gd name="T5" fmla="*/ 27 h 27"/>
              </a:gdLst>
              <a:ahLst/>
              <a:cxnLst>
                <a:cxn ang="0">
                  <a:pos x="T0" y="T1"/>
                </a:cxn>
                <a:cxn ang="0">
                  <a:pos x="T2" y="T3"/>
                </a:cxn>
                <a:cxn ang="0">
                  <a:pos x="T4" y="T5"/>
                </a:cxn>
              </a:cxnLst>
              <a:rect l="0" t="0" r="r" b="b"/>
              <a:pathLst>
                <a:path w="15" h="27">
                  <a:moveTo>
                    <a:pt x="6" y="27"/>
                  </a:moveTo>
                  <a:cubicBezTo>
                    <a:pt x="12" y="11"/>
                    <a:pt x="2" y="1"/>
                    <a:pt x="0" y="1"/>
                  </a:cubicBezTo>
                  <a:cubicBezTo>
                    <a:pt x="4" y="0"/>
                    <a:pt x="15" y="10"/>
                    <a:pt x="6" y="27"/>
                  </a:cubicBezTo>
                  <a:close/>
                </a:path>
              </a:pathLst>
            </a:custGeom>
            <a:solidFill>
              <a:srgbClr val="DE9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3" name="Freeform 216"/>
            <p:cNvSpPr>
              <a:spLocks/>
            </p:cNvSpPr>
            <p:nvPr/>
          </p:nvSpPr>
          <p:spPr bwMode="auto">
            <a:xfrm>
              <a:off x="4995856" y="1347786"/>
              <a:ext cx="46038" cy="49213"/>
            </a:xfrm>
            <a:custGeom>
              <a:avLst/>
              <a:gdLst>
                <a:gd name="T0" fmla="*/ 11 w 11"/>
                <a:gd name="T1" fmla="*/ 0 h 12"/>
                <a:gd name="T2" fmla="*/ 5 w 11"/>
                <a:gd name="T3" fmla="*/ 12 h 12"/>
                <a:gd name="T4" fmla="*/ 0 w 11"/>
                <a:gd name="T5" fmla="*/ 0 h 12"/>
                <a:gd name="T6" fmla="*/ 11 w 11"/>
                <a:gd name="T7" fmla="*/ 0 h 12"/>
              </a:gdLst>
              <a:ahLst/>
              <a:cxnLst>
                <a:cxn ang="0">
                  <a:pos x="T0" y="T1"/>
                </a:cxn>
                <a:cxn ang="0">
                  <a:pos x="T2" y="T3"/>
                </a:cxn>
                <a:cxn ang="0">
                  <a:pos x="T4" y="T5"/>
                </a:cxn>
                <a:cxn ang="0">
                  <a:pos x="T6" y="T7"/>
                </a:cxn>
              </a:cxnLst>
              <a:rect l="0" t="0" r="r" b="b"/>
              <a:pathLst>
                <a:path w="11" h="12">
                  <a:moveTo>
                    <a:pt x="11" y="0"/>
                  </a:moveTo>
                  <a:cubicBezTo>
                    <a:pt x="10" y="5"/>
                    <a:pt x="6" y="8"/>
                    <a:pt x="5" y="12"/>
                  </a:cubicBezTo>
                  <a:cubicBezTo>
                    <a:pt x="4" y="8"/>
                    <a:pt x="0" y="5"/>
                    <a:pt x="0" y="0"/>
                  </a:cubicBezTo>
                  <a:lnTo>
                    <a:pt x="11"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4" name="Freeform 217"/>
            <p:cNvSpPr>
              <a:spLocks/>
            </p:cNvSpPr>
            <p:nvPr/>
          </p:nvSpPr>
          <p:spPr bwMode="auto">
            <a:xfrm>
              <a:off x="5016495" y="1338261"/>
              <a:ext cx="53975" cy="58738"/>
            </a:xfrm>
            <a:custGeom>
              <a:avLst/>
              <a:gdLst>
                <a:gd name="T0" fmla="*/ 0 w 13"/>
                <a:gd name="T1" fmla="*/ 14 h 14"/>
                <a:gd name="T2" fmla="*/ 8 w 13"/>
                <a:gd name="T3" fmla="*/ 8 h 14"/>
                <a:gd name="T4" fmla="*/ 13 w 13"/>
                <a:gd name="T5" fmla="*/ 7 h 14"/>
                <a:gd name="T6" fmla="*/ 6 w 13"/>
                <a:gd name="T7" fmla="*/ 0 h 14"/>
                <a:gd name="T8" fmla="*/ 0 w 13"/>
                <a:gd name="T9" fmla="*/ 14 h 14"/>
              </a:gdLst>
              <a:ahLst/>
              <a:cxnLst>
                <a:cxn ang="0">
                  <a:pos x="T0" y="T1"/>
                </a:cxn>
                <a:cxn ang="0">
                  <a:pos x="T2" y="T3"/>
                </a:cxn>
                <a:cxn ang="0">
                  <a:pos x="T4" y="T5"/>
                </a:cxn>
                <a:cxn ang="0">
                  <a:pos x="T6" y="T7"/>
                </a:cxn>
                <a:cxn ang="0">
                  <a:pos x="T8" y="T9"/>
                </a:cxn>
              </a:cxnLst>
              <a:rect l="0" t="0" r="r" b="b"/>
              <a:pathLst>
                <a:path w="13" h="14">
                  <a:moveTo>
                    <a:pt x="0" y="14"/>
                  </a:moveTo>
                  <a:cubicBezTo>
                    <a:pt x="3" y="10"/>
                    <a:pt x="5" y="8"/>
                    <a:pt x="8" y="8"/>
                  </a:cubicBezTo>
                  <a:cubicBezTo>
                    <a:pt x="9" y="7"/>
                    <a:pt x="12" y="7"/>
                    <a:pt x="13" y="7"/>
                  </a:cubicBezTo>
                  <a:cubicBezTo>
                    <a:pt x="11" y="4"/>
                    <a:pt x="8" y="3"/>
                    <a:pt x="6" y="0"/>
                  </a:cubicBezTo>
                  <a:cubicBezTo>
                    <a:pt x="6" y="8"/>
                    <a:pt x="0" y="9"/>
                    <a:pt x="0" y="14"/>
                  </a:cubicBezTo>
                  <a:close/>
                </a:path>
              </a:pathLst>
            </a:custGeom>
            <a:solidFill>
              <a:srgbClr val="478C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5" name="Freeform 218"/>
            <p:cNvSpPr>
              <a:spLocks/>
            </p:cNvSpPr>
            <p:nvPr/>
          </p:nvSpPr>
          <p:spPr bwMode="auto">
            <a:xfrm>
              <a:off x="5016496" y="1338261"/>
              <a:ext cx="49213" cy="58738"/>
            </a:xfrm>
            <a:custGeom>
              <a:avLst/>
              <a:gdLst>
                <a:gd name="T0" fmla="*/ 0 w 12"/>
                <a:gd name="T1" fmla="*/ 14 h 14"/>
                <a:gd name="T2" fmla="*/ 8 w 12"/>
                <a:gd name="T3" fmla="*/ 6 h 14"/>
                <a:gd name="T4" fmla="*/ 12 w 12"/>
                <a:gd name="T5" fmla="*/ 7 h 14"/>
                <a:gd name="T6" fmla="*/ 6 w 12"/>
                <a:gd name="T7" fmla="*/ 0 h 14"/>
                <a:gd name="T8" fmla="*/ 0 w 12"/>
                <a:gd name="T9" fmla="*/ 14 h 14"/>
              </a:gdLst>
              <a:ahLst/>
              <a:cxnLst>
                <a:cxn ang="0">
                  <a:pos x="T0" y="T1"/>
                </a:cxn>
                <a:cxn ang="0">
                  <a:pos x="T2" y="T3"/>
                </a:cxn>
                <a:cxn ang="0">
                  <a:pos x="T4" y="T5"/>
                </a:cxn>
                <a:cxn ang="0">
                  <a:pos x="T6" y="T7"/>
                </a:cxn>
                <a:cxn ang="0">
                  <a:pos x="T8" y="T9"/>
                </a:cxn>
              </a:cxnLst>
              <a:rect l="0" t="0" r="r" b="b"/>
              <a:pathLst>
                <a:path w="12" h="14">
                  <a:moveTo>
                    <a:pt x="0" y="14"/>
                  </a:moveTo>
                  <a:cubicBezTo>
                    <a:pt x="2" y="10"/>
                    <a:pt x="5" y="7"/>
                    <a:pt x="8" y="6"/>
                  </a:cubicBezTo>
                  <a:cubicBezTo>
                    <a:pt x="9" y="6"/>
                    <a:pt x="10" y="6"/>
                    <a:pt x="12" y="7"/>
                  </a:cubicBezTo>
                  <a:cubicBezTo>
                    <a:pt x="9" y="4"/>
                    <a:pt x="8" y="2"/>
                    <a:pt x="6" y="0"/>
                  </a:cubicBezTo>
                  <a:cubicBezTo>
                    <a:pt x="6" y="8"/>
                    <a:pt x="0" y="9"/>
                    <a:pt x="0" y="14"/>
                  </a:cubicBezTo>
                  <a:close/>
                </a:path>
              </a:pathLst>
            </a:custGeom>
            <a:solidFill>
              <a:srgbClr val="6BB3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6" name="Freeform 219"/>
            <p:cNvSpPr>
              <a:spLocks/>
            </p:cNvSpPr>
            <p:nvPr/>
          </p:nvSpPr>
          <p:spPr bwMode="auto">
            <a:xfrm>
              <a:off x="4962521" y="1338261"/>
              <a:ext cx="53975" cy="58738"/>
            </a:xfrm>
            <a:custGeom>
              <a:avLst/>
              <a:gdLst>
                <a:gd name="T0" fmla="*/ 13 w 13"/>
                <a:gd name="T1" fmla="*/ 14 h 14"/>
                <a:gd name="T2" fmla="*/ 6 w 13"/>
                <a:gd name="T3" fmla="*/ 8 h 14"/>
                <a:gd name="T4" fmla="*/ 0 w 13"/>
                <a:gd name="T5" fmla="*/ 7 h 14"/>
                <a:gd name="T6" fmla="*/ 8 w 13"/>
                <a:gd name="T7" fmla="*/ 0 h 14"/>
                <a:gd name="T8" fmla="*/ 13 w 13"/>
                <a:gd name="T9" fmla="*/ 14 h 14"/>
              </a:gdLst>
              <a:ahLst/>
              <a:cxnLst>
                <a:cxn ang="0">
                  <a:pos x="T0" y="T1"/>
                </a:cxn>
                <a:cxn ang="0">
                  <a:pos x="T2" y="T3"/>
                </a:cxn>
                <a:cxn ang="0">
                  <a:pos x="T4" y="T5"/>
                </a:cxn>
                <a:cxn ang="0">
                  <a:pos x="T6" y="T7"/>
                </a:cxn>
                <a:cxn ang="0">
                  <a:pos x="T8" y="T9"/>
                </a:cxn>
              </a:cxnLst>
              <a:rect l="0" t="0" r="r" b="b"/>
              <a:pathLst>
                <a:path w="13" h="14">
                  <a:moveTo>
                    <a:pt x="13" y="14"/>
                  </a:moveTo>
                  <a:cubicBezTo>
                    <a:pt x="11" y="10"/>
                    <a:pt x="8" y="8"/>
                    <a:pt x="6" y="8"/>
                  </a:cubicBezTo>
                  <a:cubicBezTo>
                    <a:pt x="4" y="7"/>
                    <a:pt x="2" y="7"/>
                    <a:pt x="0" y="7"/>
                  </a:cubicBezTo>
                  <a:cubicBezTo>
                    <a:pt x="3" y="4"/>
                    <a:pt x="5" y="3"/>
                    <a:pt x="8" y="0"/>
                  </a:cubicBezTo>
                  <a:cubicBezTo>
                    <a:pt x="8" y="8"/>
                    <a:pt x="13" y="9"/>
                    <a:pt x="13" y="14"/>
                  </a:cubicBezTo>
                  <a:close/>
                </a:path>
              </a:pathLst>
            </a:custGeom>
            <a:solidFill>
              <a:srgbClr val="478C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7" name="Freeform 220"/>
            <p:cNvSpPr>
              <a:spLocks/>
            </p:cNvSpPr>
            <p:nvPr/>
          </p:nvSpPr>
          <p:spPr bwMode="auto">
            <a:xfrm>
              <a:off x="4970459" y="1338262"/>
              <a:ext cx="46038" cy="58738"/>
            </a:xfrm>
            <a:custGeom>
              <a:avLst/>
              <a:gdLst>
                <a:gd name="T0" fmla="*/ 11 w 11"/>
                <a:gd name="T1" fmla="*/ 14 h 14"/>
                <a:gd name="T2" fmla="*/ 4 w 11"/>
                <a:gd name="T3" fmla="*/ 6 h 14"/>
                <a:gd name="T4" fmla="*/ 0 w 11"/>
                <a:gd name="T5" fmla="*/ 7 h 14"/>
                <a:gd name="T6" fmla="*/ 6 w 11"/>
                <a:gd name="T7" fmla="*/ 0 h 14"/>
                <a:gd name="T8" fmla="*/ 11 w 11"/>
                <a:gd name="T9" fmla="*/ 14 h 14"/>
              </a:gdLst>
              <a:ahLst/>
              <a:cxnLst>
                <a:cxn ang="0">
                  <a:pos x="T0" y="T1"/>
                </a:cxn>
                <a:cxn ang="0">
                  <a:pos x="T2" y="T3"/>
                </a:cxn>
                <a:cxn ang="0">
                  <a:pos x="T4" y="T5"/>
                </a:cxn>
                <a:cxn ang="0">
                  <a:pos x="T6" y="T7"/>
                </a:cxn>
                <a:cxn ang="0">
                  <a:pos x="T8" y="T9"/>
                </a:cxn>
              </a:cxnLst>
              <a:rect l="0" t="0" r="r" b="b"/>
              <a:pathLst>
                <a:path w="11" h="14">
                  <a:moveTo>
                    <a:pt x="11" y="14"/>
                  </a:moveTo>
                  <a:cubicBezTo>
                    <a:pt x="10" y="10"/>
                    <a:pt x="7" y="7"/>
                    <a:pt x="4" y="6"/>
                  </a:cubicBezTo>
                  <a:cubicBezTo>
                    <a:pt x="2" y="6"/>
                    <a:pt x="1" y="6"/>
                    <a:pt x="0" y="7"/>
                  </a:cubicBezTo>
                  <a:cubicBezTo>
                    <a:pt x="2" y="4"/>
                    <a:pt x="3" y="2"/>
                    <a:pt x="6" y="0"/>
                  </a:cubicBezTo>
                  <a:cubicBezTo>
                    <a:pt x="6" y="8"/>
                    <a:pt x="11" y="9"/>
                    <a:pt x="11" y="14"/>
                  </a:cubicBezTo>
                  <a:close/>
                </a:path>
              </a:pathLst>
            </a:custGeom>
            <a:solidFill>
              <a:srgbClr val="6BB3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48" name="Freeform 221"/>
            <p:cNvSpPr>
              <a:spLocks/>
            </p:cNvSpPr>
            <p:nvPr/>
          </p:nvSpPr>
          <p:spPr bwMode="auto">
            <a:xfrm>
              <a:off x="4916488" y="1201738"/>
              <a:ext cx="120650" cy="136525"/>
            </a:xfrm>
            <a:custGeom>
              <a:avLst/>
              <a:gdLst>
                <a:gd name="T0" fmla="*/ 14 w 29"/>
                <a:gd name="T1" fmla="*/ 33 h 33"/>
                <a:gd name="T2" fmla="*/ 29 w 29"/>
                <a:gd name="T3" fmla="*/ 4 h 33"/>
                <a:gd name="T4" fmla="*/ 14 w 29"/>
                <a:gd name="T5" fmla="*/ 33 h 33"/>
              </a:gdLst>
              <a:ahLst/>
              <a:cxnLst>
                <a:cxn ang="0">
                  <a:pos x="T0" y="T1"/>
                </a:cxn>
                <a:cxn ang="0">
                  <a:pos x="T2" y="T3"/>
                </a:cxn>
                <a:cxn ang="0">
                  <a:pos x="T4" y="T5"/>
                </a:cxn>
              </a:cxnLst>
              <a:rect l="0" t="0" r="r" b="b"/>
              <a:pathLst>
                <a:path w="29" h="33">
                  <a:moveTo>
                    <a:pt x="14" y="33"/>
                  </a:moveTo>
                  <a:cubicBezTo>
                    <a:pt x="7" y="0"/>
                    <a:pt x="25" y="4"/>
                    <a:pt x="29" y="4"/>
                  </a:cubicBezTo>
                  <a:cubicBezTo>
                    <a:pt x="24" y="0"/>
                    <a:pt x="0" y="0"/>
                    <a:pt x="14" y="33"/>
                  </a:cubicBezTo>
                  <a:close/>
                </a:path>
              </a:pathLst>
            </a:custGeom>
            <a:solidFill>
              <a:srgbClr val="DE990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49" name="Group 348"/>
          <p:cNvGrpSpPr/>
          <p:nvPr/>
        </p:nvGrpSpPr>
        <p:grpSpPr>
          <a:xfrm>
            <a:off x="13668457" y="9067649"/>
            <a:ext cx="872382" cy="880067"/>
            <a:chOff x="5208631" y="3154350"/>
            <a:chExt cx="371478" cy="374648"/>
          </a:xfrm>
        </p:grpSpPr>
        <p:sp>
          <p:nvSpPr>
            <p:cNvPr id="350" name="Oval 222"/>
            <p:cNvSpPr>
              <a:spLocks noChangeArrowheads="1"/>
            </p:cNvSpPr>
            <p:nvPr/>
          </p:nvSpPr>
          <p:spPr bwMode="auto">
            <a:xfrm>
              <a:off x="5208631" y="3154350"/>
              <a:ext cx="371478" cy="374648"/>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1" name="Oval 223"/>
            <p:cNvSpPr>
              <a:spLocks noChangeArrowheads="1"/>
            </p:cNvSpPr>
            <p:nvPr/>
          </p:nvSpPr>
          <p:spPr bwMode="auto">
            <a:xfrm>
              <a:off x="5237204" y="3182927"/>
              <a:ext cx="312740" cy="31749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2" name="Freeform 224"/>
            <p:cNvSpPr>
              <a:spLocks/>
            </p:cNvSpPr>
            <p:nvPr/>
          </p:nvSpPr>
          <p:spPr bwMode="auto">
            <a:xfrm>
              <a:off x="5370555" y="3362313"/>
              <a:ext cx="46038" cy="92075"/>
            </a:xfrm>
            <a:custGeom>
              <a:avLst/>
              <a:gdLst>
                <a:gd name="T0" fmla="*/ 0 w 11"/>
                <a:gd name="T1" fmla="*/ 0 h 22"/>
                <a:gd name="T2" fmla="*/ 11 w 11"/>
                <a:gd name="T3" fmla="*/ 0 h 22"/>
                <a:gd name="T4" fmla="*/ 11 w 11"/>
                <a:gd name="T5" fmla="*/ 16 h 22"/>
                <a:gd name="T6" fmla="*/ 0 w 11"/>
                <a:gd name="T7" fmla="*/ 16 h 22"/>
                <a:gd name="T8" fmla="*/ 0 w 11"/>
                <a:gd name="T9" fmla="*/ 0 h 22"/>
              </a:gdLst>
              <a:ahLst/>
              <a:cxnLst>
                <a:cxn ang="0">
                  <a:pos x="T0" y="T1"/>
                </a:cxn>
                <a:cxn ang="0">
                  <a:pos x="T2" y="T3"/>
                </a:cxn>
                <a:cxn ang="0">
                  <a:pos x="T4" y="T5"/>
                </a:cxn>
                <a:cxn ang="0">
                  <a:pos x="T6" y="T7"/>
                </a:cxn>
                <a:cxn ang="0">
                  <a:pos x="T8" y="T9"/>
                </a:cxn>
              </a:cxnLst>
              <a:rect l="0" t="0" r="r" b="b"/>
              <a:pathLst>
                <a:path w="11" h="22">
                  <a:moveTo>
                    <a:pt x="0" y="0"/>
                  </a:moveTo>
                  <a:cubicBezTo>
                    <a:pt x="11" y="0"/>
                    <a:pt x="11" y="0"/>
                    <a:pt x="11" y="0"/>
                  </a:cubicBezTo>
                  <a:cubicBezTo>
                    <a:pt x="11" y="16"/>
                    <a:pt x="11" y="16"/>
                    <a:pt x="11" y="16"/>
                  </a:cubicBezTo>
                  <a:cubicBezTo>
                    <a:pt x="11" y="22"/>
                    <a:pt x="0" y="22"/>
                    <a:pt x="0" y="16"/>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3" name="Freeform 225"/>
            <p:cNvSpPr>
              <a:spLocks/>
            </p:cNvSpPr>
            <p:nvPr/>
          </p:nvSpPr>
          <p:spPr bwMode="auto">
            <a:xfrm>
              <a:off x="5311817" y="3421051"/>
              <a:ext cx="163514" cy="79375"/>
            </a:xfrm>
            <a:custGeom>
              <a:avLst/>
              <a:gdLst>
                <a:gd name="T0" fmla="*/ 5 w 39"/>
                <a:gd name="T1" fmla="*/ 5 h 19"/>
                <a:gd name="T2" fmla="*/ 0 w 39"/>
                <a:gd name="T3" fmla="*/ 13 h 19"/>
                <a:gd name="T4" fmla="*/ 20 w 39"/>
                <a:gd name="T5" fmla="*/ 19 h 19"/>
                <a:gd name="T6" fmla="*/ 39 w 39"/>
                <a:gd name="T7" fmla="*/ 13 h 19"/>
                <a:gd name="T8" fmla="*/ 34 w 39"/>
                <a:gd name="T9" fmla="*/ 5 h 19"/>
                <a:gd name="T10" fmla="*/ 19 w 39"/>
                <a:gd name="T11" fmla="*/ 0 h 19"/>
                <a:gd name="T12" fmla="*/ 5 w 39"/>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5" y="5"/>
                  </a:moveTo>
                  <a:cubicBezTo>
                    <a:pt x="3" y="7"/>
                    <a:pt x="1" y="10"/>
                    <a:pt x="0" y="13"/>
                  </a:cubicBezTo>
                  <a:cubicBezTo>
                    <a:pt x="6" y="17"/>
                    <a:pt x="12" y="19"/>
                    <a:pt x="20" y="19"/>
                  </a:cubicBezTo>
                  <a:cubicBezTo>
                    <a:pt x="27" y="19"/>
                    <a:pt x="34" y="17"/>
                    <a:pt x="39" y="13"/>
                  </a:cubicBezTo>
                  <a:cubicBezTo>
                    <a:pt x="38" y="10"/>
                    <a:pt x="36" y="7"/>
                    <a:pt x="34" y="5"/>
                  </a:cubicBezTo>
                  <a:cubicBezTo>
                    <a:pt x="27" y="1"/>
                    <a:pt x="23" y="0"/>
                    <a:pt x="19" y="0"/>
                  </a:cubicBezTo>
                  <a:cubicBezTo>
                    <a:pt x="16" y="0"/>
                    <a:pt x="12" y="1"/>
                    <a:pt x="5" y="5"/>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4" name="Freeform 226"/>
            <p:cNvSpPr>
              <a:spLocks/>
            </p:cNvSpPr>
            <p:nvPr/>
          </p:nvSpPr>
          <p:spPr bwMode="auto">
            <a:xfrm>
              <a:off x="5370555" y="3395651"/>
              <a:ext cx="46038" cy="28575"/>
            </a:xfrm>
            <a:custGeom>
              <a:avLst/>
              <a:gdLst>
                <a:gd name="T0" fmla="*/ 29 w 29"/>
                <a:gd name="T1" fmla="*/ 5 h 18"/>
                <a:gd name="T2" fmla="*/ 29 w 29"/>
                <a:gd name="T3" fmla="*/ 0 h 18"/>
                <a:gd name="T4" fmla="*/ 0 w 29"/>
                <a:gd name="T5" fmla="*/ 0 h 18"/>
                <a:gd name="T6" fmla="*/ 0 w 29"/>
                <a:gd name="T7" fmla="*/ 18 h 18"/>
                <a:gd name="T8" fmla="*/ 29 w 29"/>
                <a:gd name="T9" fmla="*/ 5 h 18"/>
              </a:gdLst>
              <a:ahLst/>
              <a:cxnLst>
                <a:cxn ang="0">
                  <a:pos x="T0" y="T1"/>
                </a:cxn>
                <a:cxn ang="0">
                  <a:pos x="T2" y="T3"/>
                </a:cxn>
                <a:cxn ang="0">
                  <a:pos x="T4" y="T5"/>
                </a:cxn>
                <a:cxn ang="0">
                  <a:pos x="T6" y="T7"/>
                </a:cxn>
                <a:cxn ang="0">
                  <a:pos x="T8" y="T9"/>
                </a:cxn>
              </a:cxnLst>
              <a:rect l="0" t="0" r="r" b="b"/>
              <a:pathLst>
                <a:path w="29" h="18">
                  <a:moveTo>
                    <a:pt x="29" y="5"/>
                  </a:moveTo>
                  <a:lnTo>
                    <a:pt x="29" y="0"/>
                  </a:lnTo>
                  <a:lnTo>
                    <a:pt x="0" y="0"/>
                  </a:lnTo>
                  <a:lnTo>
                    <a:pt x="0" y="18"/>
                  </a:lnTo>
                  <a:lnTo>
                    <a:pt x="29"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5" name="Freeform 227"/>
            <p:cNvSpPr>
              <a:spLocks/>
            </p:cNvSpPr>
            <p:nvPr/>
          </p:nvSpPr>
          <p:spPr bwMode="auto">
            <a:xfrm>
              <a:off x="5300702" y="3278176"/>
              <a:ext cx="187326" cy="125412"/>
            </a:xfrm>
            <a:custGeom>
              <a:avLst/>
              <a:gdLst>
                <a:gd name="T0" fmla="*/ 23 w 45"/>
                <a:gd name="T1" fmla="*/ 0 h 30"/>
                <a:gd name="T2" fmla="*/ 23 w 45"/>
                <a:gd name="T3" fmla="*/ 30 h 30"/>
                <a:gd name="T4" fmla="*/ 23 w 45"/>
                <a:gd name="T5" fmla="*/ 0 h 30"/>
              </a:gdLst>
              <a:ahLst/>
              <a:cxnLst>
                <a:cxn ang="0">
                  <a:pos x="T0" y="T1"/>
                </a:cxn>
                <a:cxn ang="0">
                  <a:pos x="T2" y="T3"/>
                </a:cxn>
                <a:cxn ang="0">
                  <a:pos x="T4" y="T5"/>
                </a:cxn>
              </a:cxnLst>
              <a:rect l="0" t="0" r="r" b="b"/>
              <a:pathLst>
                <a:path w="45" h="30">
                  <a:moveTo>
                    <a:pt x="23" y="0"/>
                  </a:moveTo>
                  <a:cubicBezTo>
                    <a:pt x="45" y="0"/>
                    <a:pt x="36" y="30"/>
                    <a:pt x="23" y="30"/>
                  </a:cubicBezTo>
                  <a:cubicBezTo>
                    <a:pt x="9" y="30"/>
                    <a:pt x="0" y="0"/>
                    <a:pt x="2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6" name="Freeform 228"/>
            <p:cNvSpPr>
              <a:spLocks/>
            </p:cNvSpPr>
            <p:nvPr/>
          </p:nvSpPr>
          <p:spPr bwMode="auto">
            <a:xfrm>
              <a:off x="5375315" y="3421051"/>
              <a:ext cx="41275" cy="79375"/>
            </a:xfrm>
            <a:custGeom>
              <a:avLst/>
              <a:gdLst>
                <a:gd name="T0" fmla="*/ 3 w 10"/>
                <a:gd name="T1" fmla="*/ 10 h 19"/>
                <a:gd name="T2" fmla="*/ 3 w 10"/>
                <a:gd name="T3" fmla="*/ 19 h 19"/>
                <a:gd name="T4" fmla="*/ 5 w 10"/>
                <a:gd name="T5" fmla="*/ 19 h 19"/>
                <a:gd name="T6" fmla="*/ 6 w 10"/>
                <a:gd name="T7" fmla="*/ 19 h 19"/>
                <a:gd name="T8" fmla="*/ 6 w 10"/>
                <a:gd name="T9" fmla="*/ 10 h 19"/>
                <a:gd name="T10" fmla="*/ 10 w 10"/>
                <a:gd name="T11" fmla="*/ 0 h 19"/>
                <a:gd name="T12" fmla="*/ 0 w 10"/>
                <a:gd name="T13" fmla="*/ 0 h 19"/>
                <a:gd name="T14" fmla="*/ 3 w 10"/>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3" y="10"/>
                  </a:moveTo>
                  <a:cubicBezTo>
                    <a:pt x="3" y="19"/>
                    <a:pt x="3" y="19"/>
                    <a:pt x="3" y="19"/>
                  </a:cubicBezTo>
                  <a:cubicBezTo>
                    <a:pt x="3" y="19"/>
                    <a:pt x="4" y="19"/>
                    <a:pt x="5" y="19"/>
                  </a:cubicBezTo>
                  <a:cubicBezTo>
                    <a:pt x="5" y="19"/>
                    <a:pt x="6" y="19"/>
                    <a:pt x="6" y="19"/>
                  </a:cubicBezTo>
                  <a:cubicBezTo>
                    <a:pt x="6" y="10"/>
                    <a:pt x="6" y="10"/>
                    <a:pt x="6" y="10"/>
                  </a:cubicBezTo>
                  <a:cubicBezTo>
                    <a:pt x="10" y="0"/>
                    <a:pt x="10" y="0"/>
                    <a:pt x="10" y="0"/>
                  </a:cubicBezTo>
                  <a:cubicBezTo>
                    <a:pt x="6" y="0"/>
                    <a:pt x="3" y="0"/>
                    <a:pt x="0" y="0"/>
                  </a:cubicBezTo>
                  <a:lnTo>
                    <a:pt x="3" y="10"/>
                  </a:lnTo>
                  <a:close/>
                </a:path>
              </a:pathLst>
            </a:custGeom>
            <a:solidFill>
              <a:srgbClr val="76B36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7" name="Freeform 229"/>
            <p:cNvSpPr>
              <a:spLocks/>
            </p:cNvSpPr>
            <p:nvPr/>
          </p:nvSpPr>
          <p:spPr bwMode="auto">
            <a:xfrm>
              <a:off x="5354678" y="3408351"/>
              <a:ext cx="36513" cy="49213"/>
            </a:xfrm>
            <a:custGeom>
              <a:avLst/>
              <a:gdLst>
                <a:gd name="T0" fmla="*/ 10 w 23"/>
                <a:gd name="T1" fmla="*/ 0 h 31"/>
                <a:gd name="T2" fmla="*/ 0 w 23"/>
                <a:gd name="T3" fmla="*/ 13 h 31"/>
                <a:gd name="T4" fmla="*/ 5 w 23"/>
                <a:gd name="T5" fmla="*/ 31 h 31"/>
                <a:gd name="T6" fmla="*/ 23 w 23"/>
                <a:gd name="T7" fmla="*/ 8 h 31"/>
                <a:gd name="T8" fmla="*/ 10 w 23"/>
                <a:gd name="T9" fmla="*/ 0 h 31"/>
              </a:gdLst>
              <a:ahLst/>
              <a:cxnLst>
                <a:cxn ang="0">
                  <a:pos x="T0" y="T1"/>
                </a:cxn>
                <a:cxn ang="0">
                  <a:pos x="T2" y="T3"/>
                </a:cxn>
                <a:cxn ang="0">
                  <a:pos x="T4" y="T5"/>
                </a:cxn>
                <a:cxn ang="0">
                  <a:pos x="T6" y="T7"/>
                </a:cxn>
                <a:cxn ang="0">
                  <a:pos x="T8" y="T9"/>
                </a:cxn>
              </a:cxnLst>
              <a:rect l="0" t="0" r="r" b="b"/>
              <a:pathLst>
                <a:path w="23" h="31">
                  <a:moveTo>
                    <a:pt x="10" y="0"/>
                  </a:moveTo>
                  <a:lnTo>
                    <a:pt x="0" y="13"/>
                  </a:lnTo>
                  <a:lnTo>
                    <a:pt x="5" y="31"/>
                  </a:lnTo>
                  <a:lnTo>
                    <a:pt x="23" y="8"/>
                  </a:lnTo>
                  <a:lnTo>
                    <a:pt x="10" y="0"/>
                  </a:ln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8" name="Freeform 230"/>
            <p:cNvSpPr>
              <a:spLocks/>
            </p:cNvSpPr>
            <p:nvPr/>
          </p:nvSpPr>
          <p:spPr bwMode="auto">
            <a:xfrm>
              <a:off x="5354678" y="3408351"/>
              <a:ext cx="36513" cy="41275"/>
            </a:xfrm>
            <a:custGeom>
              <a:avLst/>
              <a:gdLst>
                <a:gd name="T0" fmla="*/ 10 w 23"/>
                <a:gd name="T1" fmla="*/ 0 h 26"/>
                <a:gd name="T2" fmla="*/ 0 w 23"/>
                <a:gd name="T3" fmla="*/ 13 h 26"/>
                <a:gd name="T4" fmla="*/ 8 w 23"/>
                <a:gd name="T5" fmla="*/ 26 h 26"/>
                <a:gd name="T6" fmla="*/ 23 w 23"/>
                <a:gd name="T7" fmla="*/ 8 h 26"/>
                <a:gd name="T8" fmla="*/ 10 w 23"/>
                <a:gd name="T9" fmla="*/ 0 h 26"/>
              </a:gdLst>
              <a:ahLst/>
              <a:cxnLst>
                <a:cxn ang="0">
                  <a:pos x="T0" y="T1"/>
                </a:cxn>
                <a:cxn ang="0">
                  <a:pos x="T2" y="T3"/>
                </a:cxn>
                <a:cxn ang="0">
                  <a:pos x="T4" y="T5"/>
                </a:cxn>
                <a:cxn ang="0">
                  <a:pos x="T6" y="T7"/>
                </a:cxn>
                <a:cxn ang="0">
                  <a:pos x="T8" y="T9"/>
                </a:cxn>
              </a:cxnLst>
              <a:rect l="0" t="0" r="r" b="b"/>
              <a:pathLst>
                <a:path w="23" h="26">
                  <a:moveTo>
                    <a:pt x="10" y="0"/>
                  </a:moveTo>
                  <a:lnTo>
                    <a:pt x="0" y="13"/>
                  </a:lnTo>
                  <a:lnTo>
                    <a:pt x="8" y="26"/>
                  </a:lnTo>
                  <a:lnTo>
                    <a:pt x="23" y="8"/>
                  </a:lnTo>
                  <a:lnTo>
                    <a:pt x="10" y="0"/>
                  </a:ln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59" name="Freeform 231"/>
            <p:cNvSpPr>
              <a:spLocks/>
            </p:cNvSpPr>
            <p:nvPr/>
          </p:nvSpPr>
          <p:spPr bwMode="auto">
            <a:xfrm>
              <a:off x="5395953" y="3408351"/>
              <a:ext cx="38100" cy="49213"/>
            </a:xfrm>
            <a:custGeom>
              <a:avLst/>
              <a:gdLst>
                <a:gd name="T0" fmla="*/ 13 w 24"/>
                <a:gd name="T1" fmla="*/ 0 h 31"/>
                <a:gd name="T2" fmla="*/ 24 w 24"/>
                <a:gd name="T3" fmla="*/ 13 h 31"/>
                <a:gd name="T4" fmla="*/ 18 w 24"/>
                <a:gd name="T5" fmla="*/ 31 h 31"/>
                <a:gd name="T6" fmla="*/ 0 w 24"/>
                <a:gd name="T7" fmla="*/ 8 h 31"/>
                <a:gd name="T8" fmla="*/ 13 w 24"/>
                <a:gd name="T9" fmla="*/ 0 h 31"/>
              </a:gdLst>
              <a:ahLst/>
              <a:cxnLst>
                <a:cxn ang="0">
                  <a:pos x="T0" y="T1"/>
                </a:cxn>
                <a:cxn ang="0">
                  <a:pos x="T2" y="T3"/>
                </a:cxn>
                <a:cxn ang="0">
                  <a:pos x="T4" y="T5"/>
                </a:cxn>
                <a:cxn ang="0">
                  <a:pos x="T6" y="T7"/>
                </a:cxn>
                <a:cxn ang="0">
                  <a:pos x="T8" y="T9"/>
                </a:cxn>
              </a:cxnLst>
              <a:rect l="0" t="0" r="r" b="b"/>
              <a:pathLst>
                <a:path w="24" h="31">
                  <a:moveTo>
                    <a:pt x="13" y="0"/>
                  </a:moveTo>
                  <a:lnTo>
                    <a:pt x="24" y="13"/>
                  </a:lnTo>
                  <a:lnTo>
                    <a:pt x="18" y="31"/>
                  </a:lnTo>
                  <a:lnTo>
                    <a:pt x="0" y="8"/>
                  </a:lnTo>
                  <a:lnTo>
                    <a:pt x="13" y="0"/>
                  </a:ln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0" name="Freeform 232"/>
            <p:cNvSpPr>
              <a:spLocks/>
            </p:cNvSpPr>
            <p:nvPr/>
          </p:nvSpPr>
          <p:spPr bwMode="auto">
            <a:xfrm>
              <a:off x="5395953" y="3408353"/>
              <a:ext cx="38100" cy="41275"/>
            </a:xfrm>
            <a:custGeom>
              <a:avLst/>
              <a:gdLst>
                <a:gd name="T0" fmla="*/ 13 w 24"/>
                <a:gd name="T1" fmla="*/ 0 h 26"/>
                <a:gd name="T2" fmla="*/ 24 w 24"/>
                <a:gd name="T3" fmla="*/ 13 h 26"/>
                <a:gd name="T4" fmla="*/ 16 w 24"/>
                <a:gd name="T5" fmla="*/ 26 h 26"/>
                <a:gd name="T6" fmla="*/ 0 w 24"/>
                <a:gd name="T7" fmla="*/ 8 h 26"/>
                <a:gd name="T8" fmla="*/ 13 w 24"/>
                <a:gd name="T9" fmla="*/ 0 h 26"/>
              </a:gdLst>
              <a:ahLst/>
              <a:cxnLst>
                <a:cxn ang="0">
                  <a:pos x="T0" y="T1"/>
                </a:cxn>
                <a:cxn ang="0">
                  <a:pos x="T2" y="T3"/>
                </a:cxn>
                <a:cxn ang="0">
                  <a:pos x="T4" y="T5"/>
                </a:cxn>
                <a:cxn ang="0">
                  <a:pos x="T6" y="T7"/>
                </a:cxn>
                <a:cxn ang="0">
                  <a:pos x="T8" y="T9"/>
                </a:cxn>
              </a:cxnLst>
              <a:rect l="0" t="0" r="r" b="b"/>
              <a:pathLst>
                <a:path w="24" h="26">
                  <a:moveTo>
                    <a:pt x="13" y="0"/>
                  </a:moveTo>
                  <a:lnTo>
                    <a:pt x="24" y="13"/>
                  </a:lnTo>
                  <a:lnTo>
                    <a:pt x="16" y="26"/>
                  </a:lnTo>
                  <a:lnTo>
                    <a:pt x="0" y="8"/>
                  </a:lnTo>
                  <a:lnTo>
                    <a:pt x="13" y="0"/>
                  </a:ln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1" name="Freeform 233"/>
            <p:cNvSpPr>
              <a:spLocks/>
            </p:cNvSpPr>
            <p:nvPr/>
          </p:nvSpPr>
          <p:spPr bwMode="auto">
            <a:xfrm>
              <a:off x="5329282" y="3257543"/>
              <a:ext cx="128589" cy="84138"/>
            </a:xfrm>
            <a:custGeom>
              <a:avLst/>
              <a:gdLst>
                <a:gd name="T0" fmla="*/ 27 w 31"/>
                <a:gd name="T1" fmla="*/ 14 h 20"/>
                <a:gd name="T2" fmla="*/ 23 w 31"/>
                <a:gd name="T3" fmla="*/ 9 h 20"/>
                <a:gd name="T4" fmla="*/ 10 w 31"/>
                <a:gd name="T5" fmla="*/ 11 h 20"/>
                <a:gd name="T6" fmla="*/ 5 w 31"/>
                <a:gd name="T7" fmla="*/ 18 h 20"/>
                <a:gd name="T8" fmla="*/ 4 w 31"/>
                <a:gd name="T9" fmla="*/ 20 h 20"/>
                <a:gd name="T10" fmla="*/ 1 w 31"/>
                <a:gd name="T11" fmla="*/ 16 h 20"/>
                <a:gd name="T12" fmla="*/ 1 w 31"/>
                <a:gd name="T13" fmla="*/ 10 h 20"/>
                <a:gd name="T14" fmla="*/ 15 w 31"/>
                <a:gd name="T15" fmla="*/ 1 h 20"/>
                <a:gd name="T16" fmla="*/ 24 w 31"/>
                <a:gd name="T17" fmla="*/ 4 h 20"/>
                <a:gd name="T18" fmla="*/ 30 w 31"/>
                <a:gd name="T19" fmla="*/ 17 h 20"/>
                <a:gd name="T20" fmla="*/ 27 w 31"/>
                <a:gd name="T21" fmla="*/ 19 h 20"/>
                <a:gd name="T22" fmla="*/ 27 w 31"/>
                <a:gd name="T2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0">
                  <a:moveTo>
                    <a:pt x="27" y="14"/>
                  </a:moveTo>
                  <a:cubicBezTo>
                    <a:pt x="27" y="12"/>
                    <a:pt x="25" y="9"/>
                    <a:pt x="23" y="9"/>
                  </a:cubicBezTo>
                  <a:cubicBezTo>
                    <a:pt x="22" y="8"/>
                    <a:pt x="14" y="9"/>
                    <a:pt x="10" y="11"/>
                  </a:cubicBezTo>
                  <a:cubicBezTo>
                    <a:pt x="6" y="14"/>
                    <a:pt x="5" y="16"/>
                    <a:pt x="5" y="18"/>
                  </a:cubicBezTo>
                  <a:cubicBezTo>
                    <a:pt x="5" y="19"/>
                    <a:pt x="4" y="20"/>
                    <a:pt x="4" y="20"/>
                  </a:cubicBezTo>
                  <a:cubicBezTo>
                    <a:pt x="3" y="19"/>
                    <a:pt x="2" y="17"/>
                    <a:pt x="1" y="16"/>
                  </a:cubicBezTo>
                  <a:cubicBezTo>
                    <a:pt x="0" y="15"/>
                    <a:pt x="0" y="13"/>
                    <a:pt x="1" y="10"/>
                  </a:cubicBezTo>
                  <a:cubicBezTo>
                    <a:pt x="2" y="8"/>
                    <a:pt x="5" y="1"/>
                    <a:pt x="15" y="1"/>
                  </a:cubicBezTo>
                  <a:cubicBezTo>
                    <a:pt x="20" y="0"/>
                    <a:pt x="22" y="3"/>
                    <a:pt x="24" y="4"/>
                  </a:cubicBezTo>
                  <a:cubicBezTo>
                    <a:pt x="28" y="5"/>
                    <a:pt x="31" y="13"/>
                    <a:pt x="30" y="17"/>
                  </a:cubicBezTo>
                  <a:cubicBezTo>
                    <a:pt x="29" y="18"/>
                    <a:pt x="28" y="20"/>
                    <a:pt x="27" y="19"/>
                  </a:cubicBezTo>
                  <a:cubicBezTo>
                    <a:pt x="26" y="19"/>
                    <a:pt x="27" y="16"/>
                    <a:pt x="27" y="14"/>
                  </a:cubicBezTo>
                  <a:close/>
                </a:path>
              </a:pathLst>
            </a:custGeom>
            <a:solidFill>
              <a:srgbClr val="E3B5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2" name="Freeform 234"/>
            <p:cNvSpPr>
              <a:spLocks/>
            </p:cNvSpPr>
            <p:nvPr/>
          </p:nvSpPr>
          <p:spPr bwMode="auto">
            <a:xfrm>
              <a:off x="5441991" y="3321063"/>
              <a:ext cx="15875" cy="33338"/>
            </a:xfrm>
            <a:custGeom>
              <a:avLst/>
              <a:gdLst>
                <a:gd name="T0" fmla="*/ 3 w 4"/>
                <a:gd name="T1" fmla="*/ 0 h 8"/>
                <a:gd name="T2" fmla="*/ 4 w 4"/>
                <a:gd name="T3" fmla="*/ 4 h 8"/>
                <a:gd name="T4" fmla="*/ 2 w 4"/>
                <a:gd name="T5" fmla="*/ 7 h 8"/>
                <a:gd name="T6" fmla="*/ 1 w 4"/>
                <a:gd name="T7" fmla="*/ 4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4" y="1"/>
                    <a:pt x="4" y="2"/>
                    <a:pt x="4" y="4"/>
                  </a:cubicBezTo>
                  <a:cubicBezTo>
                    <a:pt x="3" y="6"/>
                    <a:pt x="2" y="8"/>
                    <a:pt x="2" y="7"/>
                  </a:cubicBezTo>
                  <a:cubicBezTo>
                    <a:pt x="1" y="7"/>
                    <a:pt x="0" y="6"/>
                    <a:pt x="1" y="4"/>
                  </a:cubicBezTo>
                  <a:cubicBezTo>
                    <a:pt x="1" y="2"/>
                    <a:pt x="2" y="0"/>
                    <a:pt x="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3" name="Freeform 235"/>
            <p:cNvSpPr>
              <a:spLocks/>
            </p:cNvSpPr>
            <p:nvPr/>
          </p:nvSpPr>
          <p:spPr bwMode="auto">
            <a:xfrm>
              <a:off x="5329238" y="3321050"/>
              <a:ext cx="15875" cy="33338"/>
            </a:xfrm>
            <a:custGeom>
              <a:avLst/>
              <a:gdLst>
                <a:gd name="T0" fmla="*/ 1 w 4"/>
                <a:gd name="T1" fmla="*/ 0 h 8"/>
                <a:gd name="T2" fmla="*/ 0 w 4"/>
                <a:gd name="T3" fmla="*/ 4 h 8"/>
                <a:gd name="T4" fmla="*/ 3 w 4"/>
                <a:gd name="T5" fmla="*/ 7 h 8"/>
                <a:gd name="T6" fmla="*/ 3 w 4"/>
                <a:gd name="T7" fmla="*/ 4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cubicBezTo>
                    <a:pt x="0" y="1"/>
                    <a:pt x="0" y="2"/>
                    <a:pt x="0" y="4"/>
                  </a:cubicBezTo>
                  <a:cubicBezTo>
                    <a:pt x="1" y="6"/>
                    <a:pt x="2" y="8"/>
                    <a:pt x="3" y="7"/>
                  </a:cubicBezTo>
                  <a:cubicBezTo>
                    <a:pt x="3" y="7"/>
                    <a:pt x="4" y="6"/>
                    <a:pt x="3" y="4"/>
                  </a:cubicBezTo>
                  <a:cubicBezTo>
                    <a:pt x="3"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64" name="Group 363"/>
          <p:cNvGrpSpPr/>
          <p:nvPr/>
        </p:nvGrpSpPr>
        <p:grpSpPr>
          <a:xfrm>
            <a:off x="7800380" y="7363451"/>
            <a:ext cx="1107256" cy="1115003"/>
            <a:chOff x="2612074" y="2503487"/>
            <a:chExt cx="471488" cy="474663"/>
          </a:xfrm>
        </p:grpSpPr>
        <p:sp>
          <p:nvSpPr>
            <p:cNvPr id="365" name="Oval 236"/>
            <p:cNvSpPr>
              <a:spLocks noChangeArrowheads="1"/>
            </p:cNvSpPr>
            <p:nvPr/>
          </p:nvSpPr>
          <p:spPr bwMode="auto">
            <a:xfrm>
              <a:off x="2612074" y="2503487"/>
              <a:ext cx="471488" cy="474663"/>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6" name="Oval 237"/>
            <p:cNvSpPr>
              <a:spLocks noChangeArrowheads="1"/>
            </p:cNvSpPr>
            <p:nvPr/>
          </p:nvSpPr>
          <p:spPr bwMode="auto">
            <a:xfrm>
              <a:off x="2643189" y="2532062"/>
              <a:ext cx="415925" cy="417513"/>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7" name="Freeform 238"/>
            <p:cNvSpPr>
              <a:spLocks/>
            </p:cNvSpPr>
            <p:nvPr/>
          </p:nvSpPr>
          <p:spPr bwMode="auto">
            <a:xfrm>
              <a:off x="2733677" y="2806698"/>
              <a:ext cx="238125" cy="142875"/>
            </a:xfrm>
            <a:custGeom>
              <a:avLst/>
              <a:gdLst>
                <a:gd name="T0" fmla="*/ 10 w 57"/>
                <a:gd name="T1" fmla="*/ 7 h 34"/>
                <a:gd name="T2" fmla="*/ 0 w 57"/>
                <a:gd name="T3" fmla="*/ 25 h 34"/>
                <a:gd name="T4" fmla="*/ 28 w 57"/>
                <a:gd name="T5" fmla="*/ 34 h 34"/>
                <a:gd name="T6" fmla="*/ 57 w 57"/>
                <a:gd name="T7" fmla="*/ 25 h 34"/>
                <a:gd name="T8" fmla="*/ 47 w 57"/>
                <a:gd name="T9" fmla="*/ 7 h 34"/>
                <a:gd name="T10" fmla="*/ 28 w 57"/>
                <a:gd name="T11" fmla="*/ 0 h 34"/>
                <a:gd name="T12" fmla="*/ 10 w 57"/>
                <a:gd name="T13" fmla="*/ 7 h 34"/>
              </a:gdLst>
              <a:ahLst/>
              <a:cxnLst>
                <a:cxn ang="0">
                  <a:pos x="T0" y="T1"/>
                </a:cxn>
                <a:cxn ang="0">
                  <a:pos x="T2" y="T3"/>
                </a:cxn>
                <a:cxn ang="0">
                  <a:pos x="T4" y="T5"/>
                </a:cxn>
                <a:cxn ang="0">
                  <a:pos x="T6" y="T7"/>
                </a:cxn>
                <a:cxn ang="0">
                  <a:pos x="T8" y="T9"/>
                </a:cxn>
                <a:cxn ang="0">
                  <a:pos x="T10" y="T11"/>
                </a:cxn>
                <a:cxn ang="0">
                  <a:pos x="T12" y="T13"/>
                </a:cxn>
              </a:cxnLst>
              <a:rect l="0" t="0" r="r" b="b"/>
              <a:pathLst>
                <a:path w="57" h="34">
                  <a:moveTo>
                    <a:pt x="10" y="7"/>
                  </a:moveTo>
                  <a:cubicBezTo>
                    <a:pt x="5" y="10"/>
                    <a:pt x="3" y="17"/>
                    <a:pt x="0" y="25"/>
                  </a:cubicBezTo>
                  <a:cubicBezTo>
                    <a:pt x="8" y="31"/>
                    <a:pt x="18" y="34"/>
                    <a:pt x="28" y="34"/>
                  </a:cubicBezTo>
                  <a:cubicBezTo>
                    <a:pt x="39" y="34"/>
                    <a:pt x="49" y="31"/>
                    <a:pt x="57" y="25"/>
                  </a:cubicBezTo>
                  <a:cubicBezTo>
                    <a:pt x="54" y="17"/>
                    <a:pt x="52" y="10"/>
                    <a:pt x="47" y="7"/>
                  </a:cubicBezTo>
                  <a:cubicBezTo>
                    <a:pt x="39" y="2"/>
                    <a:pt x="33" y="1"/>
                    <a:pt x="28" y="0"/>
                  </a:cubicBezTo>
                  <a:cubicBezTo>
                    <a:pt x="23" y="0"/>
                    <a:pt x="18" y="2"/>
                    <a:pt x="10" y="7"/>
                  </a:cubicBezTo>
                  <a:close/>
                </a:path>
              </a:pathLst>
            </a:custGeom>
            <a:solidFill>
              <a:srgbClr val="FFD6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8" name="Freeform 239"/>
            <p:cNvSpPr>
              <a:spLocks/>
            </p:cNvSpPr>
            <p:nvPr/>
          </p:nvSpPr>
          <p:spPr bwMode="auto">
            <a:xfrm>
              <a:off x="2805115" y="2806698"/>
              <a:ext cx="96838" cy="50800"/>
            </a:xfrm>
            <a:custGeom>
              <a:avLst/>
              <a:gdLst>
                <a:gd name="T0" fmla="*/ 23 w 23"/>
                <a:gd name="T1" fmla="*/ 3 h 12"/>
                <a:gd name="T2" fmla="*/ 11 w 23"/>
                <a:gd name="T3" fmla="*/ 0 h 12"/>
                <a:gd name="T4" fmla="*/ 0 w 23"/>
                <a:gd name="T5" fmla="*/ 3 h 12"/>
                <a:gd name="T6" fmla="*/ 11 w 23"/>
                <a:gd name="T7" fmla="*/ 12 h 12"/>
                <a:gd name="T8" fmla="*/ 23 w 23"/>
                <a:gd name="T9" fmla="*/ 3 h 12"/>
              </a:gdLst>
              <a:ahLst/>
              <a:cxnLst>
                <a:cxn ang="0">
                  <a:pos x="T0" y="T1"/>
                </a:cxn>
                <a:cxn ang="0">
                  <a:pos x="T2" y="T3"/>
                </a:cxn>
                <a:cxn ang="0">
                  <a:pos x="T4" y="T5"/>
                </a:cxn>
                <a:cxn ang="0">
                  <a:pos x="T6" y="T7"/>
                </a:cxn>
                <a:cxn ang="0">
                  <a:pos x="T8" y="T9"/>
                </a:cxn>
              </a:cxnLst>
              <a:rect l="0" t="0" r="r" b="b"/>
              <a:pathLst>
                <a:path w="23" h="12">
                  <a:moveTo>
                    <a:pt x="23" y="3"/>
                  </a:moveTo>
                  <a:cubicBezTo>
                    <a:pt x="18" y="1"/>
                    <a:pt x="15" y="0"/>
                    <a:pt x="11" y="0"/>
                  </a:cubicBezTo>
                  <a:cubicBezTo>
                    <a:pt x="8" y="0"/>
                    <a:pt x="4" y="1"/>
                    <a:pt x="0" y="3"/>
                  </a:cubicBezTo>
                  <a:cubicBezTo>
                    <a:pt x="1" y="8"/>
                    <a:pt x="6" y="12"/>
                    <a:pt x="11" y="12"/>
                  </a:cubicBezTo>
                  <a:cubicBezTo>
                    <a:pt x="17" y="12"/>
                    <a:pt x="21" y="8"/>
                    <a:pt x="23" y="3"/>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69" name="Freeform 240"/>
            <p:cNvSpPr>
              <a:spLocks/>
            </p:cNvSpPr>
            <p:nvPr/>
          </p:nvSpPr>
          <p:spPr bwMode="auto">
            <a:xfrm>
              <a:off x="2822577" y="2732086"/>
              <a:ext cx="57150" cy="117475"/>
            </a:xfrm>
            <a:custGeom>
              <a:avLst/>
              <a:gdLst>
                <a:gd name="T0" fmla="*/ 0 w 14"/>
                <a:gd name="T1" fmla="*/ 0 h 28"/>
                <a:gd name="T2" fmla="*/ 14 w 14"/>
                <a:gd name="T3" fmla="*/ 0 h 28"/>
                <a:gd name="T4" fmla="*/ 14 w 14"/>
                <a:gd name="T5" fmla="*/ 20 h 28"/>
                <a:gd name="T6" fmla="*/ 0 w 14"/>
                <a:gd name="T7" fmla="*/ 20 h 28"/>
                <a:gd name="T8" fmla="*/ 0 w 14"/>
                <a:gd name="T9" fmla="*/ 0 h 28"/>
              </a:gdLst>
              <a:ahLst/>
              <a:cxnLst>
                <a:cxn ang="0">
                  <a:pos x="T0" y="T1"/>
                </a:cxn>
                <a:cxn ang="0">
                  <a:pos x="T2" y="T3"/>
                </a:cxn>
                <a:cxn ang="0">
                  <a:pos x="T4" y="T5"/>
                </a:cxn>
                <a:cxn ang="0">
                  <a:pos x="T6" y="T7"/>
                </a:cxn>
                <a:cxn ang="0">
                  <a:pos x="T8" y="T9"/>
                </a:cxn>
              </a:cxnLst>
              <a:rect l="0" t="0" r="r" b="b"/>
              <a:pathLst>
                <a:path w="14" h="28">
                  <a:moveTo>
                    <a:pt x="0" y="0"/>
                  </a:moveTo>
                  <a:cubicBezTo>
                    <a:pt x="14" y="0"/>
                    <a:pt x="14" y="0"/>
                    <a:pt x="14" y="0"/>
                  </a:cubicBezTo>
                  <a:cubicBezTo>
                    <a:pt x="14" y="20"/>
                    <a:pt x="14" y="20"/>
                    <a:pt x="14" y="20"/>
                  </a:cubicBezTo>
                  <a:cubicBezTo>
                    <a:pt x="14" y="27"/>
                    <a:pt x="0" y="28"/>
                    <a:pt x="0" y="20"/>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0" name="Freeform 241"/>
            <p:cNvSpPr>
              <a:spLocks/>
            </p:cNvSpPr>
            <p:nvPr/>
          </p:nvSpPr>
          <p:spPr bwMode="auto">
            <a:xfrm>
              <a:off x="2725737" y="2624137"/>
              <a:ext cx="250825" cy="161925"/>
            </a:xfrm>
            <a:custGeom>
              <a:avLst/>
              <a:gdLst>
                <a:gd name="T0" fmla="*/ 30 w 60"/>
                <a:gd name="T1" fmla="*/ 0 h 39"/>
                <a:gd name="T2" fmla="*/ 30 w 60"/>
                <a:gd name="T3" fmla="*/ 39 h 39"/>
                <a:gd name="T4" fmla="*/ 30 w 60"/>
                <a:gd name="T5" fmla="*/ 0 h 39"/>
              </a:gdLst>
              <a:ahLst/>
              <a:cxnLst>
                <a:cxn ang="0">
                  <a:pos x="T0" y="T1"/>
                </a:cxn>
                <a:cxn ang="0">
                  <a:pos x="T2" y="T3"/>
                </a:cxn>
                <a:cxn ang="0">
                  <a:pos x="T4" y="T5"/>
                </a:cxn>
              </a:cxnLst>
              <a:rect l="0" t="0" r="r" b="b"/>
              <a:pathLst>
                <a:path w="60" h="39">
                  <a:moveTo>
                    <a:pt x="30" y="0"/>
                  </a:moveTo>
                  <a:cubicBezTo>
                    <a:pt x="60" y="0"/>
                    <a:pt x="48" y="39"/>
                    <a:pt x="30" y="39"/>
                  </a:cubicBezTo>
                  <a:cubicBezTo>
                    <a:pt x="13" y="39"/>
                    <a:pt x="0" y="0"/>
                    <a:pt x="30" y="0"/>
                  </a:cubicBezTo>
                  <a:close/>
                </a:path>
              </a:pathLst>
            </a:custGeom>
            <a:solidFill>
              <a:srgbClr val="F0CE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1" name="Freeform 242"/>
            <p:cNvSpPr>
              <a:spLocks/>
            </p:cNvSpPr>
            <p:nvPr/>
          </p:nvSpPr>
          <p:spPr bwMode="auto">
            <a:xfrm>
              <a:off x="2851151" y="2624137"/>
              <a:ext cx="125413" cy="161925"/>
            </a:xfrm>
            <a:custGeom>
              <a:avLst/>
              <a:gdLst>
                <a:gd name="T0" fmla="*/ 0 w 30"/>
                <a:gd name="T1" fmla="*/ 0 h 39"/>
                <a:gd name="T2" fmla="*/ 0 w 30"/>
                <a:gd name="T3" fmla="*/ 39 h 39"/>
                <a:gd name="T4" fmla="*/ 0 w 30"/>
                <a:gd name="T5" fmla="*/ 0 h 39"/>
              </a:gdLst>
              <a:ahLst/>
              <a:cxnLst>
                <a:cxn ang="0">
                  <a:pos x="T0" y="T1"/>
                </a:cxn>
                <a:cxn ang="0">
                  <a:pos x="T2" y="T3"/>
                </a:cxn>
                <a:cxn ang="0">
                  <a:pos x="T4" y="T5"/>
                </a:cxn>
              </a:cxnLst>
              <a:rect l="0" t="0" r="r" b="b"/>
              <a:pathLst>
                <a:path w="30" h="39">
                  <a:moveTo>
                    <a:pt x="0" y="0"/>
                  </a:moveTo>
                  <a:cubicBezTo>
                    <a:pt x="30" y="0"/>
                    <a:pt x="18" y="39"/>
                    <a:pt x="0" y="39"/>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2" name="Freeform 243"/>
            <p:cNvSpPr>
              <a:spLocks/>
            </p:cNvSpPr>
            <p:nvPr/>
          </p:nvSpPr>
          <p:spPr bwMode="auto">
            <a:xfrm>
              <a:off x="2763839" y="2590798"/>
              <a:ext cx="179388" cy="136525"/>
            </a:xfrm>
            <a:custGeom>
              <a:avLst/>
              <a:gdLst>
                <a:gd name="T0" fmla="*/ 21 w 43"/>
                <a:gd name="T1" fmla="*/ 12 h 33"/>
                <a:gd name="T2" fmla="*/ 28 w 43"/>
                <a:gd name="T3" fmla="*/ 12 h 33"/>
                <a:gd name="T4" fmla="*/ 38 w 43"/>
                <a:gd name="T5" fmla="*/ 24 h 33"/>
                <a:gd name="T6" fmla="*/ 41 w 43"/>
                <a:gd name="T7" fmla="*/ 25 h 33"/>
                <a:gd name="T8" fmla="*/ 22 w 43"/>
                <a:gd name="T9" fmla="*/ 0 h 33"/>
                <a:gd name="T10" fmla="*/ 2 w 43"/>
                <a:gd name="T11" fmla="*/ 24 h 33"/>
                <a:gd name="T12" fmla="*/ 6 w 43"/>
                <a:gd name="T13" fmla="*/ 24 h 33"/>
                <a:gd name="T14" fmla="*/ 21 w 43"/>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3">
                  <a:moveTo>
                    <a:pt x="21" y="12"/>
                  </a:moveTo>
                  <a:cubicBezTo>
                    <a:pt x="24" y="12"/>
                    <a:pt x="26" y="11"/>
                    <a:pt x="28" y="12"/>
                  </a:cubicBezTo>
                  <a:cubicBezTo>
                    <a:pt x="33" y="14"/>
                    <a:pt x="37" y="20"/>
                    <a:pt x="38" y="24"/>
                  </a:cubicBezTo>
                  <a:cubicBezTo>
                    <a:pt x="39" y="30"/>
                    <a:pt x="38" y="30"/>
                    <a:pt x="41" y="25"/>
                  </a:cubicBezTo>
                  <a:cubicBezTo>
                    <a:pt x="43" y="20"/>
                    <a:pt x="37" y="0"/>
                    <a:pt x="22" y="0"/>
                  </a:cubicBezTo>
                  <a:cubicBezTo>
                    <a:pt x="6" y="0"/>
                    <a:pt x="0" y="16"/>
                    <a:pt x="2" y="24"/>
                  </a:cubicBezTo>
                  <a:cubicBezTo>
                    <a:pt x="4" y="33"/>
                    <a:pt x="4" y="31"/>
                    <a:pt x="6" y="24"/>
                  </a:cubicBezTo>
                  <a:cubicBezTo>
                    <a:pt x="7" y="18"/>
                    <a:pt x="10" y="13"/>
                    <a:pt x="21" y="12"/>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3" name="Freeform 244"/>
            <p:cNvSpPr>
              <a:spLocks/>
            </p:cNvSpPr>
            <p:nvPr/>
          </p:nvSpPr>
          <p:spPr bwMode="auto">
            <a:xfrm>
              <a:off x="2776539" y="2619374"/>
              <a:ext cx="153988" cy="100013"/>
            </a:xfrm>
            <a:custGeom>
              <a:avLst/>
              <a:gdLst>
                <a:gd name="T0" fmla="*/ 26 w 37"/>
                <a:gd name="T1" fmla="*/ 5 h 24"/>
                <a:gd name="T2" fmla="*/ 12 w 37"/>
                <a:gd name="T3" fmla="*/ 12 h 24"/>
                <a:gd name="T4" fmla="*/ 15 w 37"/>
                <a:gd name="T5" fmla="*/ 8 h 24"/>
                <a:gd name="T6" fmla="*/ 6 w 37"/>
                <a:gd name="T7" fmla="*/ 13 h 24"/>
                <a:gd name="T8" fmla="*/ 8 w 37"/>
                <a:gd name="T9" fmla="*/ 10 h 24"/>
                <a:gd name="T10" fmla="*/ 4 w 37"/>
                <a:gd name="T11" fmla="*/ 20 h 24"/>
                <a:gd name="T12" fmla="*/ 2 w 37"/>
                <a:gd name="T13" fmla="*/ 19 h 24"/>
                <a:gd name="T14" fmla="*/ 1 w 37"/>
                <a:gd name="T15" fmla="*/ 7 h 24"/>
                <a:gd name="T16" fmla="*/ 25 w 37"/>
                <a:gd name="T17" fmla="*/ 0 h 24"/>
                <a:gd name="T18" fmla="*/ 36 w 37"/>
                <a:gd name="T19" fmla="*/ 8 h 24"/>
                <a:gd name="T20" fmla="*/ 35 w 37"/>
                <a:gd name="T21" fmla="*/ 19 h 24"/>
                <a:gd name="T22" fmla="*/ 33 w 37"/>
                <a:gd name="T23" fmla="*/ 19 h 24"/>
                <a:gd name="T24" fmla="*/ 26 w 37"/>
                <a:gd name="T25"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4">
                  <a:moveTo>
                    <a:pt x="26" y="5"/>
                  </a:moveTo>
                  <a:cubicBezTo>
                    <a:pt x="24" y="7"/>
                    <a:pt x="17" y="11"/>
                    <a:pt x="12" y="12"/>
                  </a:cubicBezTo>
                  <a:cubicBezTo>
                    <a:pt x="13" y="11"/>
                    <a:pt x="14" y="10"/>
                    <a:pt x="15" y="8"/>
                  </a:cubicBezTo>
                  <a:cubicBezTo>
                    <a:pt x="15" y="7"/>
                    <a:pt x="9" y="13"/>
                    <a:pt x="6" y="13"/>
                  </a:cubicBezTo>
                  <a:cubicBezTo>
                    <a:pt x="7" y="12"/>
                    <a:pt x="8" y="11"/>
                    <a:pt x="8" y="10"/>
                  </a:cubicBezTo>
                  <a:cubicBezTo>
                    <a:pt x="4" y="12"/>
                    <a:pt x="4" y="17"/>
                    <a:pt x="4" y="20"/>
                  </a:cubicBezTo>
                  <a:cubicBezTo>
                    <a:pt x="4" y="24"/>
                    <a:pt x="2" y="23"/>
                    <a:pt x="2" y="19"/>
                  </a:cubicBezTo>
                  <a:cubicBezTo>
                    <a:pt x="2" y="15"/>
                    <a:pt x="0" y="10"/>
                    <a:pt x="1" y="7"/>
                  </a:cubicBezTo>
                  <a:cubicBezTo>
                    <a:pt x="2" y="4"/>
                    <a:pt x="19" y="0"/>
                    <a:pt x="25" y="0"/>
                  </a:cubicBezTo>
                  <a:cubicBezTo>
                    <a:pt x="30" y="0"/>
                    <a:pt x="35" y="5"/>
                    <a:pt x="36" y="8"/>
                  </a:cubicBezTo>
                  <a:cubicBezTo>
                    <a:pt x="37" y="10"/>
                    <a:pt x="35" y="17"/>
                    <a:pt x="35" y="19"/>
                  </a:cubicBezTo>
                  <a:cubicBezTo>
                    <a:pt x="35" y="21"/>
                    <a:pt x="33" y="23"/>
                    <a:pt x="33" y="19"/>
                  </a:cubicBezTo>
                  <a:cubicBezTo>
                    <a:pt x="33" y="14"/>
                    <a:pt x="30" y="10"/>
                    <a:pt x="26" y="5"/>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4" name="Freeform 245"/>
            <p:cNvSpPr>
              <a:spLocks/>
            </p:cNvSpPr>
            <p:nvPr/>
          </p:nvSpPr>
          <p:spPr bwMode="auto">
            <a:xfrm>
              <a:off x="2917827" y="2678112"/>
              <a:ext cx="20638" cy="41275"/>
            </a:xfrm>
            <a:custGeom>
              <a:avLst/>
              <a:gdLst>
                <a:gd name="T0" fmla="*/ 4 w 5"/>
                <a:gd name="T1" fmla="*/ 0 h 10"/>
                <a:gd name="T2" fmla="*/ 5 w 5"/>
                <a:gd name="T3" fmla="*/ 5 h 10"/>
                <a:gd name="T4" fmla="*/ 2 w 5"/>
                <a:gd name="T5" fmla="*/ 9 h 10"/>
                <a:gd name="T6" fmla="*/ 1 w 5"/>
                <a:gd name="T7" fmla="*/ 4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5" y="0"/>
                    <a:pt x="5" y="3"/>
                    <a:pt x="5" y="5"/>
                  </a:cubicBezTo>
                  <a:cubicBezTo>
                    <a:pt x="4" y="8"/>
                    <a:pt x="3" y="10"/>
                    <a:pt x="2" y="9"/>
                  </a:cubicBezTo>
                  <a:cubicBezTo>
                    <a:pt x="0" y="9"/>
                    <a:pt x="0" y="7"/>
                    <a:pt x="1" y="4"/>
                  </a:cubicBezTo>
                  <a:cubicBezTo>
                    <a:pt x="1" y="2"/>
                    <a:pt x="3" y="0"/>
                    <a:pt x="4"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5" name="Freeform 246"/>
            <p:cNvSpPr>
              <a:spLocks/>
            </p:cNvSpPr>
            <p:nvPr/>
          </p:nvSpPr>
          <p:spPr bwMode="auto">
            <a:xfrm>
              <a:off x="2767015" y="2678111"/>
              <a:ext cx="22225" cy="41275"/>
            </a:xfrm>
            <a:custGeom>
              <a:avLst/>
              <a:gdLst>
                <a:gd name="T0" fmla="*/ 1 w 5"/>
                <a:gd name="T1" fmla="*/ 0 h 10"/>
                <a:gd name="T2" fmla="*/ 0 w 5"/>
                <a:gd name="T3" fmla="*/ 5 h 10"/>
                <a:gd name="T4" fmla="*/ 3 w 5"/>
                <a:gd name="T5" fmla="*/ 9 h 10"/>
                <a:gd name="T6" fmla="*/ 4 w 5"/>
                <a:gd name="T7" fmla="*/ 4 h 10"/>
                <a:gd name="T8" fmla="*/ 1 w 5"/>
                <a:gd name="T9" fmla="*/ 0 h 10"/>
              </a:gdLst>
              <a:ahLst/>
              <a:cxnLst>
                <a:cxn ang="0">
                  <a:pos x="T0" y="T1"/>
                </a:cxn>
                <a:cxn ang="0">
                  <a:pos x="T2" y="T3"/>
                </a:cxn>
                <a:cxn ang="0">
                  <a:pos x="T4" y="T5"/>
                </a:cxn>
                <a:cxn ang="0">
                  <a:pos x="T6" y="T7"/>
                </a:cxn>
                <a:cxn ang="0">
                  <a:pos x="T8" y="T9"/>
                </a:cxn>
              </a:cxnLst>
              <a:rect l="0" t="0" r="r" b="b"/>
              <a:pathLst>
                <a:path w="5" h="10">
                  <a:moveTo>
                    <a:pt x="1" y="0"/>
                  </a:moveTo>
                  <a:cubicBezTo>
                    <a:pt x="0" y="0"/>
                    <a:pt x="0" y="3"/>
                    <a:pt x="0" y="5"/>
                  </a:cubicBezTo>
                  <a:cubicBezTo>
                    <a:pt x="1" y="8"/>
                    <a:pt x="2" y="10"/>
                    <a:pt x="3" y="9"/>
                  </a:cubicBezTo>
                  <a:cubicBezTo>
                    <a:pt x="4" y="9"/>
                    <a:pt x="5" y="7"/>
                    <a:pt x="4" y="4"/>
                  </a:cubicBezTo>
                  <a:cubicBezTo>
                    <a:pt x="4"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6" name="Freeform 247"/>
            <p:cNvSpPr>
              <a:spLocks/>
            </p:cNvSpPr>
            <p:nvPr/>
          </p:nvSpPr>
          <p:spPr bwMode="auto">
            <a:xfrm>
              <a:off x="2733674" y="2844797"/>
              <a:ext cx="46038" cy="92075"/>
            </a:xfrm>
            <a:custGeom>
              <a:avLst/>
              <a:gdLst>
                <a:gd name="T0" fmla="*/ 7 w 11"/>
                <a:gd name="T1" fmla="*/ 0 h 22"/>
                <a:gd name="T2" fmla="*/ 0 w 11"/>
                <a:gd name="T3" fmla="*/ 16 h 22"/>
                <a:gd name="T4" fmla="*/ 10 w 11"/>
                <a:gd name="T5" fmla="*/ 22 h 22"/>
                <a:gd name="T6" fmla="*/ 11 w 11"/>
                <a:gd name="T7" fmla="*/ 15 h 22"/>
                <a:gd name="T8" fmla="*/ 7 w 11"/>
                <a:gd name="T9" fmla="*/ 0 h 22"/>
              </a:gdLst>
              <a:ahLst/>
              <a:cxnLst>
                <a:cxn ang="0">
                  <a:pos x="T0" y="T1"/>
                </a:cxn>
                <a:cxn ang="0">
                  <a:pos x="T2" y="T3"/>
                </a:cxn>
                <a:cxn ang="0">
                  <a:pos x="T4" y="T5"/>
                </a:cxn>
                <a:cxn ang="0">
                  <a:pos x="T6" y="T7"/>
                </a:cxn>
                <a:cxn ang="0">
                  <a:pos x="T8" y="T9"/>
                </a:cxn>
              </a:cxnLst>
              <a:rect l="0" t="0" r="r" b="b"/>
              <a:pathLst>
                <a:path w="11" h="22">
                  <a:moveTo>
                    <a:pt x="7" y="0"/>
                  </a:moveTo>
                  <a:cubicBezTo>
                    <a:pt x="4" y="4"/>
                    <a:pt x="2" y="10"/>
                    <a:pt x="0" y="16"/>
                  </a:cubicBezTo>
                  <a:cubicBezTo>
                    <a:pt x="3" y="19"/>
                    <a:pt x="6" y="20"/>
                    <a:pt x="10" y="22"/>
                  </a:cubicBezTo>
                  <a:cubicBezTo>
                    <a:pt x="11" y="20"/>
                    <a:pt x="11" y="17"/>
                    <a:pt x="11" y="15"/>
                  </a:cubicBezTo>
                  <a:cubicBezTo>
                    <a:pt x="11" y="9"/>
                    <a:pt x="10" y="4"/>
                    <a:pt x="7" y="0"/>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7" name="Freeform 248"/>
            <p:cNvSpPr>
              <a:spLocks/>
            </p:cNvSpPr>
            <p:nvPr/>
          </p:nvSpPr>
          <p:spPr bwMode="auto">
            <a:xfrm>
              <a:off x="2925763" y="2844800"/>
              <a:ext cx="46038" cy="92075"/>
            </a:xfrm>
            <a:custGeom>
              <a:avLst/>
              <a:gdLst>
                <a:gd name="T0" fmla="*/ 0 w 11"/>
                <a:gd name="T1" fmla="*/ 22 h 22"/>
                <a:gd name="T2" fmla="*/ 11 w 11"/>
                <a:gd name="T3" fmla="*/ 16 h 22"/>
                <a:gd name="T4" fmla="*/ 3 w 11"/>
                <a:gd name="T5" fmla="*/ 0 h 22"/>
                <a:gd name="T6" fmla="*/ 0 w 11"/>
                <a:gd name="T7" fmla="*/ 15 h 22"/>
                <a:gd name="T8" fmla="*/ 0 w 11"/>
                <a:gd name="T9" fmla="*/ 22 h 22"/>
              </a:gdLst>
              <a:ahLst/>
              <a:cxnLst>
                <a:cxn ang="0">
                  <a:pos x="T0" y="T1"/>
                </a:cxn>
                <a:cxn ang="0">
                  <a:pos x="T2" y="T3"/>
                </a:cxn>
                <a:cxn ang="0">
                  <a:pos x="T4" y="T5"/>
                </a:cxn>
                <a:cxn ang="0">
                  <a:pos x="T6" y="T7"/>
                </a:cxn>
                <a:cxn ang="0">
                  <a:pos x="T8" y="T9"/>
                </a:cxn>
              </a:cxnLst>
              <a:rect l="0" t="0" r="r" b="b"/>
              <a:pathLst>
                <a:path w="11" h="22">
                  <a:moveTo>
                    <a:pt x="0" y="22"/>
                  </a:moveTo>
                  <a:cubicBezTo>
                    <a:pt x="4" y="21"/>
                    <a:pt x="8" y="19"/>
                    <a:pt x="11" y="16"/>
                  </a:cubicBezTo>
                  <a:cubicBezTo>
                    <a:pt x="9" y="10"/>
                    <a:pt x="7" y="4"/>
                    <a:pt x="3" y="0"/>
                  </a:cubicBezTo>
                  <a:cubicBezTo>
                    <a:pt x="1" y="4"/>
                    <a:pt x="0" y="9"/>
                    <a:pt x="0" y="15"/>
                  </a:cubicBezTo>
                  <a:cubicBezTo>
                    <a:pt x="0" y="17"/>
                    <a:pt x="0" y="20"/>
                    <a:pt x="0" y="22"/>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78" name="Group 377"/>
          <p:cNvGrpSpPr/>
          <p:nvPr/>
        </p:nvGrpSpPr>
        <p:grpSpPr>
          <a:xfrm>
            <a:off x="13668452" y="6587427"/>
            <a:ext cx="891024" cy="902444"/>
            <a:chOff x="5162569" y="2155823"/>
            <a:chExt cx="379414" cy="384175"/>
          </a:xfrm>
        </p:grpSpPr>
        <p:sp>
          <p:nvSpPr>
            <p:cNvPr id="379" name="Oval 249"/>
            <p:cNvSpPr>
              <a:spLocks noChangeArrowheads="1"/>
            </p:cNvSpPr>
            <p:nvPr/>
          </p:nvSpPr>
          <p:spPr bwMode="auto">
            <a:xfrm>
              <a:off x="5162569" y="2155823"/>
              <a:ext cx="379414" cy="384175"/>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0" name="Oval 250"/>
            <p:cNvSpPr>
              <a:spLocks noChangeArrowheads="1"/>
            </p:cNvSpPr>
            <p:nvPr/>
          </p:nvSpPr>
          <p:spPr bwMode="auto">
            <a:xfrm>
              <a:off x="5183206" y="2178047"/>
              <a:ext cx="338139" cy="3365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1" name="Freeform 251"/>
            <p:cNvSpPr>
              <a:spLocks/>
            </p:cNvSpPr>
            <p:nvPr/>
          </p:nvSpPr>
          <p:spPr bwMode="auto">
            <a:xfrm>
              <a:off x="5254644" y="2401885"/>
              <a:ext cx="195264" cy="112713"/>
            </a:xfrm>
            <a:custGeom>
              <a:avLst/>
              <a:gdLst>
                <a:gd name="T0" fmla="*/ 8 w 47"/>
                <a:gd name="T1" fmla="*/ 5 h 27"/>
                <a:gd name="T2" fmla="*/ 0 w 47"/>
                <a:gd name="T3" fmla="*/ 20 h 27"/>
                <a:gd name="T4" fmla="*/ 24 w 47"/>
                <a:gd name="T5" fmla="*/ 27 h 27"/>
                <a:gd name="T6" fmla="*/ 47 w 47"/>
                <a:gd name="T7" fmla="*/ 20 h 27"/>
                <a:gd name="T8" fmla="*/ 39 w 47"/>
                <a:gd name="T9" fmla="*/ 5 h 27"/>
                <a:gd name="T10" fmla="*/ 23 w 47"/>
                <a:gd name="T11" fmla="*/ 0 h 27"/>
                <a:gd name="T12" fmla="*/ 8 w 47"/>
                <a:gd name="T13" fmla="*/ 5 h 27"/>
              </a:gdLst>
              <a:ahLst/>
              <a:cxnLst>
                <a:cxn ang="0">
                  <a:pos x="T0" y="T1"/>
                </a:cxn>
                <a:cxn ang="0">
                  <a:pos x="T2" y="T3"/>
                </a:cxn>
                <a:cxn ang="0">
                  <a:pos x="T4" y="T5"/>
                </a:cxn>
                <a:cxn ang="0">
                  <a:pos x="T6" y="T7"/>
                </a:cxn>
                <a:cxn ang="0">
                  <a:pos x="T8" y="T9"/>
                </a:cxn>
                <a:cxn ang="0">
                  <a:pos x="T10" y="T11"/>
                </a:cxn>
                <a:cxn ang="0">
                  <a:pos x="T12" y="T13"/>
                </a:cxn>
              </a:cxnLst>
              <a:rect l="0" t="0" r="r" b="b"/>
              <a:pathLst>
                <a:path w="47" h="27">
                  <a:moveTo>
                    <a:pt x="8" y="5"/>
                  </a:moveTo>
                  <a:cubicBezTo>
                    <a:pt x="4" y="8"/>
                    <a:pt x="3" y="13"/>
                    <a:pt x="0" y="20"/>
                  </a:cubicBezTo>
                  <a:cubicBezTo>
                    <a:pt x="7" y="24"/>
                    <a:pt x="15" y="27"/>
                    <a:pt x="24" y="27"/>
                  </a:cubicBezTo>
                  <a:cubicBezTo>
                    <a:pt x="32" y="27"/>
                    <a:pt x="40" y="24"/>
                    <a:pt x="47" y="20"/>
                  </a:cubicBezTo>
                  <a:cubicBezTo>
                    <a:pt x="44" y="13"/>
                    <a:pt x="43" y="8"/>
                    <a:pt x="39" y="5"/>
                  </a:cubicBezTo>
                  <a:cubicBezTo>
                    <a:pt x="32" y="1"/>
                    <a:pt x="27" y="0"/>
                    <a:pt x="23" y="0"/>
                  </a:cubicBezTo>
                  <a:cubicBezTo>
                    <a:pt x="19" y="0"/>
                    <a:pt x="15" y="1"/>
                    <a:pt x="8" y="5"/>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2" name="Freeform 252"/>
            <p:cNvSpPr>
              <a:spLocks/>
            </p:cNvSpPr>
            <p:nvPr/>
          </p:nvSpPr>
          <p:spPr bwMode="auto">
            <a:xfrm>
              <a:off x="5329257" y="2339972"/>
              <a:ext cx="46038" cy="117475"/>
            </a:xfrm>
            <a:custGeom>
              <a:avLst/>
              <a:gdLst>
                <a:gd name="T0" fmla="*/ 0 w 11"/>
                <a:gd name="T1" fmla="*/ 0 h 28"/>
                <a:gd name="T2" fmla="*/ 11 w 11"/>
                <a:gd name="T3" fmla="*/ 0 h 28"/>
                <a:gd name="T4" fmla="*/ 11 w 11"/>
                <a:gd name="T5" fmla="*/ 16 h 28"/>
                <a:gd name="T6" fmla="*/ 5 w 11"/>
                <a:gd name="T7" fmla="*/ 28 h 28"/>
                <a:gd name="T8" fmla="*/ 0 w 11"/>
                <a:gd name="T9" fmla="*/ 16 h 28"/>
                <a:gd name="T10" fmla="*/ 0 w 11"/>
                <a:gd name="T11" fmla="*/ 0 h 28"/>
              </a:gdLst>
              <a:ahLst/>
              <a:cxnLst>
                <a:cxn ang="0">
                  <a:pos x="T0" y="T1"/>
                </a:cxn>
                <a:cxn ang="0">
                  <a:pos x="T2" y="T3"/>
                </a:cxn>
                <a:cxn ang="0">
                  <a:pos x="T4" y="T5"/>
                </a:cxn>
                <a:cxn ang="0">
                  <a:pos x="T6" y="T7"/>
                </a:cxn>
                <a:cxn ang="0">
                  <a:pos x="T8" y="T9"/>
                </a:cxn>
                <a:cxn ang="0">
                  <a:pos x="T10" y="T11"/>
                </a:cxn>
              </a:cxnLst>
              <a:rect l="0" t="0" r="r" b="b"/>
              <a:pathLst>
                <a:path w="11" h="28">
                  <a:moveTo>
                    <a:pt x="0" y="0"/>
                  </a:moveTo>
                  <a:cubicBezTo>
                    <a:pt x="11" y="0"/>
                    <a:pt x="11" y="0"/>
                    <a:pt x="11" y="0"/>
                  </a:cubicBezTo>
                  <a:cubicBezTo>
                    <a:pt x="11" y="16"/>
                    <a:pt x="11" y="16"/>
                    <a:pt x="11" y="16"/>
                  </a:cubicBezTo>
                  <a:cubicBezTo>
                    <a:pt x="11" y="19"/>
                    <a:pt x="8" y="28"/>
                    <a:pt x="5" y="28"/>
                  </a:cubicBezTo>
                  <a:cubicBezTo>
                    <a:pt x="2" y="28"/>
                    <a:pt x="0" y="19"/>
                    <a:pt x="0" y="16"/>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3" name="Freeform 253"/>
            <p:cNvSpPr>
              <a:spLocks/>
            </p:cNvSpPr>
            <p:nvPr/>
          </p:nvSpPr>
          <p:spPr bwMode="auto">
            <a:xfrm>
              <a:off x="5329257" y="2373310"/>
              <a:ext cx="46038" cy="33338"/>
            </a:xfrm>
            <a:custGeom>
              <a:avLst/>
              <a:gdLst>
                <a:gd name="T0" fmla="*/ 29 w 29"/>
                <a:gd name="T1" fmla="*/ 5 h 21"/>
                <a:gd name="T2" fmla="*/ 29 w 29"/>
                <a:gd name="T3" fmla="*/ 0 h 21"/>
                <a:gd name="T4" fmla="*/ 0 w 29"/>
                <a:gd name="T5" fmla="*/ 0 h 21"/>
                <a:gd name="T6" fmla="*/ 0 w 29"/>
                <a:gd name="T7" fmla="*/ 21 h 21"/>
                <a:gd name="T8" fmla="*/ 29 w 29"/>
                <a:gd name="T9" fmla="*/ 5 h 21"/>
              </a:gdLst>
              <a:ahLst/>
              <a:cxnLst>
                <a:cxn ang="0">
                  <a:pos x="T0" y="T1"/>
                </a:cxn>
                <a:cxn ang="0">
                  <a:pos x="T2" y="T3"/>
                </a:cxn>
                <a:cxn ang="0">
                  <a:pos x="T4" y="T5"/>
                </a:cxn>
                <a:cxn ang="0">
                  <a:pos x="T6" y="T7"/>
                </a:cxn>
                <a:cxn ang="0">
                  <a:pos x="T8" y="T9"/>
                </a:cxn>
              </a:cxnLst>
              <a:rect l="0" t="0" r="r" b="b"/>
              <a:pathLst>
                <a:path w="29" h="21">
                  <a:moveTo>
                    <a:pt x="29" y="5"/>
                  </a:moveTo>
                  <a:lnTo>
                    <a:pt x="29" y="0"/>
                  </a:lnTo>
                  <a:lnTo>
                    <a:pt x="0" y="0"/>
                  </a:lnTo>
                  <a:lnTo>
                    <a:pt x="0" y="21"/>
                  </a:lnTo>
                  <a:lnTo>
                    <a:pt x="29"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4" name="Freeform 254"/>
            <p:cNvSpPr>
              <a:spLocks/>
            </p:cNvSpPr>
            <p:nvPr/>
          </p:nvSpPr>
          <p:spPr bwMode="auto">
            <a:xfrm>
              <a:off x="5249884" y="2247897"/>
              <a:ext cx="204789" cy="133350"/>
            </a:xfrm>
            <a:custGeom>
              <a:avLst/>
              <a:gdLst>
                <a:gd name="T0" fmla="*/ 24 w 49"/>
                <a:gd name="T1" fmla="*/ 0 h 32"/>
                <a:gd name="T2" fmla="*/ 24 w 49"/>
                <a:gd name="T3" fmla="*/ 32 h 32"/>
                <a:gd name="T4" fmla="*/ 24 w 49"/>
                <a:gd name="T5" fmla="*/ 0 h 32"/>
              </a:gdLst>
              <a:ahLst/>
              <a:cxnLst>
                <a:cxn ang="0">
                  <a:pos x="T0" y="T1"/>
                </a:cxn>
                <a:cxn ang="0">
                  <a:pos x="T2" y="T3"/>
                </a:cxn>
                <a:cxn ang="0">
                  <a:pos x="T4" y="T5"/>
                </a:cxn>
              </a:cxnLst>
              <a:rect l="0" t="0" r="r" b="b"/>
              <a:pathLst>
                <a:path w="49" h="32">
                  <a:moveTo>
                    <a:pt x="24" y="0"/>
                  </a:moveTo>
                  <a:cubicBezTo>
                    <a:pt x="49" y="0"/>
                    <a:pt x="39" y="32"/>
                    <a:pt x="24" y="32"/>
                  </a:cubicBezTo>
                  <a:cubicBezTo>
                    <a:pt x="10" y="32"/>
                    <a:pt x="0" y="0"/>
                    <a:pt x="24"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5" name="Freeform 255"/>
            <p:cNvSpPr>
              <a:spLocks/>
            </p:cNvSpPr>
            <p:nvPr/>
          </p:nvSpPr>
          <p:spPr bwMode="auto">
            <a:xfrm>
              <a:off x="5278459" y="2222498"/>
              <a:ext cx="146050" cy="109538"/>
            </a:xfrm>
            <a:custGeom>
              <a:avLst/>
              <a:gdLst>
                <a:gd name="T0" fmla="*/ 24 w 35"/>
                <a:gd name="T1" fmla="*/ 9 h 26"/>
                <a:gd name="T2" fmla="*/ 31 w 35"/>
                <a:gd name="T3" fmla="*/ 19 h 26"/>
                <a:gd name="T4" fmla="*/ 33 w 35"/>
                <a:gd name="T5" fmla="*/ 20 h 26"/>
                <a:gd name="T6" fmla="*/ 18 w 35"/>
                <a:gd name="T7" fmla="*/ 0 h 26"/>
                <a:gd name="T8" fmla="*/ 2 w 35"/>
                <a:gd name="T9" fmla="*/ 19 h 26"/>
                <a:gd name="T10" fmla="*/ 5 w 35"/>
                <a:gd name="T11" fmla="*/ 19 h 26"/>
                <a:gd name="T12" fmla="*/ 24 w 35"/>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24" y="9"/>
                  </a:moveTo>
                  <a:cubicBezTo>
                    <a:pt x="28" y="11"/>
                    <a:pt x="30" y="16"/>
                    <a:pt x="31" y="19"/>
                  </a:cubicBezTo>
                  <a:cubicBezTo>
                    <a:pt x="32" y="24"/>
                    <a:pt x="31" y="24"/>
                    <a:pt x="33" y="20"/>
                  </a:cubicBezTo>
                  <a:cubicBezTo>
                    <a:pt x="35" y="16"/>
                    <a:pt x="31" y="0"/>
                    <a:pt x="18" y="0"/>
                  </a:cubicBezTo>
                  <a:cubicBezTo>
                    <a:pt x="6" y="0"/>
                    <a:pt x="0" y="12"/>
                    <a:pt x="2" y="19"/>
                  </a:cubicBezTo>
                  <a:cubicBezTo>
                    <a:pt x="4" y="26"/>
                    <a:pt x="4" y="24"/>
                    <a:pt x="5" y="19"/>
                  </a:cubicBezTo>
                  <a:cubicBezTo>
                    <a:pt x="8" y="6"/>
                    <a:pt x="18" y="12"/>
                    <a:pt x="24" y="9"/>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6" name="Freeform 256"/>
            <p:cNvSpPr>
              <a:spLocks/>
            </p:cNvSpPr>
            <p:nvPr/>
          </p:nvSpPr>
          <p:spPr bwMode="auto">
            <a:xfrm>
              <a:off x="5287984" y="2257424"/>
              <a:ext cx="128589" cy="61913"/>
            </a:xfrm>
            <a:custGeom>
              <a:avLst/>
              <a:gdLst>
                <a:gd name="T0" fmla="*/ 23 w 31"/>
                <a:gd name="T1" fmla="*/ 4 h 15"/>
                <a:gd name="T2" fmla="*/ 10 w 31"/>
                <a:gd name="T3" fmla="*/ 10 h 15"/>
                <a:gd name="T4" fmla="*/ 12 w 31"/>
                <a:gd name="T5" fmla="*/ 8 h 15"/>
                <a:gd name="T6" fmla="*/ 4 w 31"/>
                <a:gd name="T7" fmla="*/ 10 h 15"/>
                <a:gd name="T8" fmla="*/ 5 w 31"/>
                <a:gd name="T9" fmla="*/ 9 h 15"/>
                <a:gd name="T10" fmla="*/ 3 w 31"/>
                <a:gd name="T11" fmla="*/ 13 h 15"/>
                <a:gd name="T12" fmla="*/ 0 w 31"/>
                <a:gd name="T13" fmla="*/ 12 h 15"/>
                <a:gd name="T14" fmla="*/ 1 w 31"/>
                <a:gd name="T15" fmla="*/ 6 h 15"/>
                <a:gd name="T16" fmla="*/ 21 w 31"/>
                <a:gd name="T17" fmla="*/ 0 h 15"/>
                <a:gd name="T18" fmla="*/ 30 w 31"/>
                <a:gd name="T19" fmla="*/ 6 h 15"/>
                <a:gd name="T20" fmla="*/ 30 w 31"/>
                <a:gd name="T21" fmla="*/ 12 h 15"/>
                <a:gd name="T22" fmla="*/ 28 w 31"/>
                <a:gd name="T23" fmla="*/ 12 h 15"/>
                <a:gd name="T24" fmla="*/ 23 w 31"/>
                <a:gd name="T2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23" y="4"/>
                  </a:moveTo>
                  <a:cubicBezTo>
                    <a:pt x="21" y="5"/>
                    <a:pt x="14" y="10"/>
                    <a:pt x="10" y="10"/>
                  </a:cubicBezTo>
                  <a:cubicBezTo>
                    <a:pt x="7" y="10"/>
                    <a:pt x="11" y="9"/>
                    <a:pt x="12" y="8"/>
                  </a:cubicBezTo>
                  <a:cubicBezTo>
                    <a:pt x="13" y="7"/>
                    <a:pt x="6" y="10"/>
                    <a:pt x="4" y="10"/>
                  </a:cubicBezTo>
                  <a:cubicBezTo>
                    <a:pt x="3" y="10"/>
                    <a:pt x="4" y="10"/>
                    <a:pt x="5" y="9"/>
                  </a:cubicBezTo>
                  <a:cubicBezTo>
                    <a:pt x="6" y="8"/>
                    <a:pt x="2" y="10"/>
                    <a:pt x="3" y="13"/>
                  </a:cubicBezTo>
                  <a:cubicBezTo>
                    <a:pt x="3" y="15"/>
                    <a:pt x="1" y="14"/>
                    <a:pt x="0" y="12"/>
                  </a:cubicBezTo>
                  <a:cubicBezTo>
                    <a:pt x="0" y="9"/>
                    <a:pt x="0" y="9"/>
                    <a:pt x="1" y="6"/>
                  </a:cubicBezTo>
                  <a:cubicBezTo>
                    <a:pt x="3" y="4"/>
                    <a:pt x="16" y="0"/>
                    <a:pt x="21" y="0"/>
                  </a:cubicBezTo>
                  <a:cubicBezTo>
                    <a:pt x="25" y="0"/>
                    <a:pt x="29" y="5"/>
                    <a:pt x="30" y="6"/>
                  </a:cubicBezTo>
                  <a:cubicBezTo>
                    <a:pt x="31" y="8"/>
                    <a:pt x="31" y="10"/>
                    <a:pt x="30" y="12"/>
                  </a:cubicBezTo>
                  <a:cubicBezTo>
                    <a:pt x="30" y="14"/>
                    <a:pt x="28" y="15"/>
                    <a:pt x="28" y="12"/>
                  </a:cubicBezTo>
                  <a:cubicBezTo>
                    <a:pt x="28" y="10"/>
                    <a:pt x="25" y="8"/>
                    <a:pt x="23" y="4"/>
                  </a:cubicBez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7" name="Freeform 257"/>
            <p:cNvSpPr>
              <a:spLocks/>
            </p:cNvSpPr>
            <p:nvPr/>
          </p:nvSpPr>
          <p:spPr bwMode="auto">
            <a:xfrm>
              <a:off x="5403872" y="2293935"/>
              <a:ext cx="17463" cy="33338"/>
            </a:xfrm>
            <a:custGeom>
              <a:avLst/>
              <a:gdLst>
                <a:gd name="T0" fmla="*/ 3 w 4"/>
                <a:gd name="T1" fmla="*/ 0 h 8"/>
                <a:gd name="T2" fmla="*/ 4 w 4"/>
                <a:gd name="T3" fmla="*/ 5 h 8"/>
                <a:gd name="T4" fmla="*/ 1 w 4"/>
                <a:gd name="T5" fmla="*/ 8 h 8"/>
                <a:gd name="T6" fmla="*/ 1 w 4"/>
                <a:gd name="T7" fmla="*/ 4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cubicBezTo>
                    <a:pt x="4" y="1"/>
                    <a:pt x="4" y="2"/>
                    <a:pt x="4" y="5"/>
                  </a:cubicBezTo>
                  <a:cubicBezTo>
                    <a:pt x="3" y="7"/>
                    <a:pt x="2" y="8"/>
                    <a:pt x="1" y="8"/>
                  </a:cubicBezTo>
                  <a:cubicBezTo>
                    <a:pt x="1" y="8"/>
                    <a:pt x="0" y="6"/>
                    <a:pt x="1" y="4"/>
                  </a:cubicBezTo>
                  <a:cubicBezTo>
                    <a:pt x="1" y="2"/>
                    <a:pt x="2" y="0"/>
                    <a:pt x="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8" name="Freeform 258"/>
            <p:cNvSpPr>
              <a:spLocks/>
            </p:cNvSpPr>
            <p:nvPr/>
          </p:nvSpPr>
          <p:spPr bwMode="auto">
            <a:xfrm>
              <a:off x="5283221" y="2293936"/>
              <a:ext cx="17463" cy="33338"/>
            </a:xfrm>
            <a:custGeom>
              <a:avLst/>
              <a:gdLst>
                <a:gd name="T0" fmla="*/ 1 w 4"/>
                <a:gd name="T1" fmla="*/ 0 h 8"/>
                <a:gd name="T2" fmla="*/ 0 w 4"/>
                <a:gd name="T3" fmla="*/ 5 h 8"/>
                <a:gd name="T4" fmla="*/ 3 w 4"/>
                <a:gd name="T5" fmla="*/ 8 h 8"/>
                <a:gd name="T6" fmla="*/ 3 w 4"/>
                <a:gd name="T7" fmla="*/ 4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cubicBezTo>
                    <a:pt x="0" y="1"/>
                    <a:pt x="0" y="2"/>
                    <a:pt x="0" y="5"/>
                  </a:cubicBezTo>
                  <a:cubicBezTo>
                    <a:pt x="1" y="7"/>
                    <a:pt x="2" y="8"/>
                    <a:pt x="3" y="8"/>
                  </a:cubicBezTo>
                  <a:cubicBezTo>
                    <a:pt x="4" y="8"/>
                    <a:pt x="4" y="6"/>
                    <a:pt x="3" y="4"/>
                  </a:cubicBezTo>
                  <a:cubicBezTo>
                    <a:pt x="3"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89" name="Freeform 259"/>
            <p:cNvSpPr>
              <a:spLocks/>
            </p:cNvSpPr>
            <p:nvPr/>
          </p:nvSpPr>
          <p:spPr bwMode="auto">
            <a:xfrm>
              <a:off x="5254650" y="2432047"/>
              <a:ext cx="36513" cy="71438"/>
            </a:xfrm>
            <a:custGeom>
              <a:avLst/>
              <a:gdLst>
                <a:gd name="T0" fmla="*/ 6 w 9"/>
                <a:gd name="T1" fmla="*/ 0 h 17"/>
                <a:gd name="T2" fmla="*/ 0 w 9"/>
                <a:gd name="T3" fmla="*/ 13 h 17"/>
                <a:gd name="T4" fmla="*/ 9 w 9"/>
                <a:gd name="T5" fmla="*/ 17 h 17"/>
                <a:gd name="T6" fmla="*/ 9 w 9"/>
                <a:gd name="T7" fmla="*/ 12 h 17"/>
                <a:gd name="T8" fmla="*/ 6 w 9"/>
                <a:gd name="T9" fmla="*/ 0 h 17"/>
              </a:gdLst>
              <a:ahLst/>
              <a:cxnLst>
                <a:cxn ang="0">
                  <a:pos x="T0" y="T1"/>
                </a:cxn>
                <a:cxn ang="0">
                  <a:pos x="T2" y="T3"/>
                </a:cxn>
                <a:cxn ang="0">
                  <a:pos x="T4" y="T5"/>
                </a:cxn>
                <a:cxn ang="0">
                  <a:pos x="T6" y="T7"/>
                </a:cxn>
                <a:cxn ang="0">
                  <a:pos x="T8" y="T9"/>
                </a:cxn>
              </a:cxnLst>
              <a:rect l="0" t="0" r="r" b="b"/>
              <a:pathLst>
                <a:path w="9" h="17">
                  <a:moveTo>
                    <a:pt x="6" y="0"/>
                  </a:moveTo>
                  <a:cubicBezTo>
                    <a:pt x="4" y="3"/>
                    <a:pt x="2" y="8"/>
                    <a:pt x="0" y="13"/>
                  </a:cubicBezTo>
                  <a:cubicBezTo>
                    <a:pt x="3" y="15"/>
                    <a:pt x="6" y="16"/>
                    <a:pt x="9" y="17"/>
                  </a:cubicBezTo>
                  <a:cubicBezTo>
                    <a:pt x="9" y="16"/>
                    <a:pt x="9" y="14"/>
                    <a:pt x="9" y="12"/>
                  </a:cubicBezTo>
                  <a:cubicBezTo>
                    <a:pt x="9" y="7"/>
                    <a:pt x="8" y="3"/>
                    <a:pt x="6" y="0"/>
                  </a:cubicBezTo>
                  <a:close/>
                </a:path>
              </a:pathLst>
            </a:custGeom>
            <a:solidFill>
              <a:srgbClr val="FFAE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0" name="Freeform 260"/>
            <p:cNvSpPr>
              <a:spLocks/>
            </p:cNvSpPr>
            <p:nvPr/>
          </p:nvSpPr>
          <p:spPr bwMode="auto">
            <a:xfrm>
              <a:off x="5408613" y="2432050"/>
              <a:ext cx="41275" cy="71438"/>
            </a:xfrm>
            <a:custGeom>
              <a:avLst/>
              <a:gdLst>
                <a:gd name="T0" fmla="*/ 1 w 10"/>
                <a:gd name="T1" fmla="*/ 17 h 17"/>
                <a:gd name="T2" fmla="*/ 10 w 10"/>
                <a:gd name="T3" fmla="*/ 13 h 17"/>
                <a:gd name="T4" fmla="*/ 4 w 10"/>
                <a:gd name="T5" fmla="*/ 0 h 17"/>
                <a:gd name="T6" fmla="*/ 0 w 10"/>
                <a:gd name="T7" fmla="*/ 12 h 17"/>
                <a:gd name="T8" fmla="*/ 1 w 10"/>
                <a:gd name="T9" fmla="*/ 17 h 17"/>
              </a:gdLst>
              <a:ahLst/>
              <a:cxnLst>
                <a:cxn ang="0">
                  <a:pos x="T0" y="T1"/>
                </a:cxn>
                <a:cxn ang="0">
                  <a:pos x="T2" y="T3"/>
                </a:cxn>
                <a:cxn ang="0">
                  <a:pos x="T4" y="T5"/>
                </a:cxn>
                <a:cxn ang="0">
                  <a:pos x="T6" y="T7"/>
                </a:cxn>
                <a:cxn ang="0">
                  <a:pos x="T8" y="T9"/>
                </a:cxn>
              </a:cxnLst>
              <a:rect l="0" t="0" r="r" b="b"/>
              <a:pathLst>
                <a:path w="10" h="17">
                  <a:moveTo>
                    <a:pt x="1" y="17"/>
                  </a:moveTo>
                  <a:cubicBezTo>
                    <a:pt x="4" y="16"/>
                    <a:pt x="7" y="15"/>
                    <a:pt x="10" y="13"/>
                  </a:cubicBezTo>
                  <a:cubicBezTo>
                    <a:pt x="8" y="8"/>
                    <a:pt x="6" y="3"/>
                    <a:pt x="4" y="0"/>
                  </a:cubicBezTo>
                  <a:cubicBezTo>
                    <a:pt x="2" y="3"/>
                    <a:pt x="0" y="7"/>
                    <a:pt x="0" y="12"/>
                  </a:cubicBezTo>
                  <a:cubicBezTo>
                    <a:pt x="0" y="14"/>
                    <a:pt x="1" y="16"/>
                    <a:pt x="1" y="17"/>
                  </a:cubicBezTo>
                  <a:close/>
                </a:path>
              </a:pathLst>
            </a:custGeom>
            <a:solidFill>
              <a:srgbClr val="FFAE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91" name="Group 390"/>
          <p:cNvGrpSpPr/>
          <p:nvPr/>
        </p:nvGrpSpPr>
        <p:grpSpPr>
          <a:xfrm>
            <a:off x="14294780" y="7792297"/>
            <a:ext cx="1107255" cy="1107543"/>
            <a:chOff x="5475281" y="2611435"/>
            <a:chExt cx="471487" cy="471487"/>
          </a:xfrm>
        </p:grpSpPr>
        <p:sp>
          <p:nvSpPr>
            <p:cNvPr id="392" name="Oval 261"/>
            <p:cNvSpPr>
              <a:spLocks noChangeArrowheads="1"/>
            </p:cNvSpPr>
            <p:nvPr/>
          </p:nvSpPr>
          <p:spPr bwMode="auto">
            <a:xfrm>
              <a:off x="5475281" y="2611435"/>
              <a:ext cx="471487" cy="471487"/>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3" name="Oval 262"/>
            <p:cNvSpPr>
              <a:spLocks noChangeArrowheads="1"/>
            </p:cNvSpPr>
            <p:nvPr/>
          </p:nvSpPr>
          <p:spPr bwMode="auto">
            <a:xfrm>
              <a:off x="5500682" y="2640011"/>
              <a:ext cx="420688" cy="41751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4" name="Freeform 263"/>
            <p:cNvSpPr>
              <a:spLocks/>
            </p:cNvSpPr>
            <p:nvPr/>
          </p:nvSpPr>
          <p:spPr bwMode="auto">
            <a:xfrm>
              <a:off x="5680069" y="2836861"/>
              <a:ext cx="61913" cy="125413"/>
            </a:xfrm>
            <a:custGeom>
              <a:avLst/>
              <a:gdLst>
                <a:gd name="T0" fmla="*/ 0 w 15"/>
                <a:gd name="T1" fmla="*/ 0 h 30"/>
                <a:gd name="T2" fmla="*/ 15 w 15"/>
                <a:gd name="T3" fmla="*/ 0 h 30"/>
                <a:gd name="T4" fmla="*/ 15 w 15"/>
                <a:gd name="T5" fmla="*/ 22 h 30"/>
                <a:gd name="T6" fmla="*/ 0 w 15"/>
                <a:gd name="T7" fmla="*/ 22 h 30"/>
                <a:gd name="T8" fmla="*/ 0 w 15"/>
                <a:gd name="T9" fmla="*/ 0 h 30"/>
              </a:gdLst>
              <a:ahLst/>
              <a:cxnLst>
                <a:cxn ang="0">
                  <a:pos x="T0" y="T1"/>
                </a:cxn>
                <a:cxn ang="0">
                  <a:pos x="T2" y="T3"/>
                </a:cxn>
                <a:cxn ang="0">
                  <a:pos x="T4" y="T5"/>
                </a:cxn>
                <a:cxn ang="0">
                  <a:pos x="T6" y="T7"/>
                </a:cxn>
                <a:cxn ang="0">
                  <a:pos x="T8" y="T9"/>
                </a:cxn>
              </a:cxnLst>
              <a:rect l="0" t="0" r="r" b="b"/>
              <a:pathLst>
                <a:path w="15" h="30">
                  <a:moveTo>
                    <a:pt x="0" y="0"/>
                  </a:moveTo>
                  <a:cubicBezTo>
                    <a:pt x="15" y="0"/>
                    <a:pt x="15" y="0"/>
                    <a:pt x="15" y="0"/>
                  </a:cubicBezTo>
                  <a:cubicBezTo>
                    <a:pt x="15" y="22"/>
                    <a:pt x="15" y="22"/>
                    <a:pt x="15" y="22"/>
                  </a:cubicBezTo>
                  <a:cubicBezTo>
                    <a:pt x="15" y="29"/>
                    <a:pt x="0" y="30"/>
                    <a:pt x="0" y="22"/>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5" name="Freeform 264"/>
            <p:cNvSpPr>
              <a:spLocks/>
            </p:cNvSpPr>
            <p:nvPr/>
          </p:nvSpPr>
          <p:spPr bwMode="auto">
            <a:xfrm>
              <a:off x="5592757" y="2916237"/>
              <a:ext cx="236538" cy="141288"/>
            </a:xfrm>
            <a:custGeom>
              <a:avLst/>
              <a:gdLst>
                <a:gd name="T0" fmla="*/ 10 w 57"/>
                <a:gd name="T1" fmla="*/ 7 h 34"/>
                <a:gd name="T2" fmla="*/ 0 w 57"/>
                <a:gd name="T3" fmla="*/ 25 h 34"/>
                <a:gd name="T4" fmla="*/ 29 w 57"/>
                <a:gd name="T5" fmla="*/ 34 h 34"/>
                <a:gd name="T6" fmla="*/ 57 w 57"/>
                <a:gd name="T7" fmla="*/ 25 h 34"/>
                <a:gd name="T8" fmla="*/ 47 w 57"/>
                <a:gd name="T9" fmla="*/ 7 h 34"/>
                <a:gd name="T10" fmla="*/ 28 w 57"/>
                <a:gd name="T11" fmla="*/ 0 h 34"/>
                <a:gd name="T12" fmla="*/ 10 w 57"/>
                <a:gd name="T13" fmla="*/ 7 h 34"/>
              </a:gdLst>
              <a:ahLst/>
              <a:cxnLst>
                <a:cxn ang="0">
                  <a:pos x="T0" y="T1"/>
                </a:cxn>
                <a:cxn ang="0">
                  <a:pos x="T2" y="T3"/>
                </a:cxn>
                <a:cxn ang="0">
                  <a:pos x="T4" y="T5"/>
                </a:cxn>
                <a:cxn ang="0">
                  <a:pos x="T6" y="T7"/>
                </a:cxn>
                <a:cxn ang="0">
                  <a:pos x="T8" y="T9"/>
                </a:cxn>
                <a:cxn ang="0">
                  <a:pos x="T10" y="T11"/>
                </a:cxn>
                <a:cxn ang="0">
                  <a:pos x="T12" y="T13"/>
                </a:cxn>
              </a:cxnLst>
              <a:rect l="0" t="0" r="r" b="b"/>
              <a:pathLst>
                <a:path w="57" h="34">
                  <a:moveTo>
                    <a:pt x="10" y="7"/>
                  </a:moveTo>
                  <a:cubicBezTo>
                    <a:pt x="5" y="10"/>
                    <a:pt x="3" y="17"/>
                    <a:pt x="0" y="25"/>
                  </a:cubicBezTo>
                  <a:cubicBezTo>
                    <a:pt x="8" y="30"/>
                    <a:pt x="18" y="34"/>
                    <a:pt x="29" y="34"/>
                  </a:cubicBezTo>
                  <a:cubicBezTo>
                    <a:pt x="39" y="34"/>
                    <a:pt x="49" y="30"/>
                    <a:pt x="57" y="25"/>
                  </a:cubicBezTo>
                  <a:cubicBezTo>
                    <a:pt x="54" y="17"/>
                    <a:pt x="52" y="10"/>
                    <a:pt x="47" y="7"/>
                  </a:cubicBezTo>
                  <a:cubicBezTo>
                    <a:pt x="39" y="1"/>
                    <a:pt x="33" y="0"/>
                    <a:pt x="28" y="0"/>
                  </a:cubicBezTo>
                  <a:cubicBezTo>
                    <a:pt x="23" y="0"/>
                    <a:pt x="18" y="1"/>
                    <a:pt x="10" y="7"/>
                  </a:cubicBez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6" name="Freeform 265"/>
            <p:cNvSpPr>
              <a:spLocks/>
            </p:cNvSpPr>
            <p:nvPr/>
          </p:nvSpPr>
          <p:spPr bwMode="auto">
            <a:xfrm>
              <a:off x="5680069" y="2878137"/>
              <a:ext cx="61913" cy="41275"/>
            </a:xfrm>
            <a:custGeom>
              <a:avLst/>
              <a:gdLst>
                <a:gd name="T0" fmla="*/ 39 w 39"/>
                <a:gd name="T1" fmla="*/ 8 h 26"/>
                <a:gd name="T2" fmla="*/ 39 w 39"/>
                <a:gd name="T3" fmla="*/ 0 h 26"/>
                <a:gd name="T4" fmla="*/ 0 w 39"/>
                <a:gd name="T5" fmla="*/ 0 h 26"/>
                <a:gd name="T6" fmla="*/ 0 w 39"/>
                <a:gd name="T7" fmla="*/ 26 h 26"/>
                <a:gd name="T8" fmla="*/ 39 w 39"/>
                <a:gd name="T9" fmla="*/ 8 h 26"/>
              </a:gdLst>
              <a:ahLst/>
              <a:cxnLst>
                <a:cxn ang="0">
                  <a:pos x="T0" y="T1"/>
                </a:cxn>
                <a:cxn ang="0">
                  <a:pos x="T2" y="T3"/>
                </a:cxn>
                <a:cxn ang="0">
                  <a:pos x="T4" y="T5"/>
                </a:cxn>
                <a:cxn ang="0">
                  <a:pos x="T6" y="T7"/>
                </a:cxn>
                <a:cxn ang="0">
                  <a:pos x="T8" y="T9"/>
                </a:cxn>
              </a:cxnLst>
              <a:rect l="0" t="0" r="r" b="b"/>
              <a:pathLst>
                <a:path w="39" h="26">
                  <a:moveTo>
                    <a:pt x="39" y="8"/>
                  </a:moveTo>
                  <a:lnTo>
                    <a:pt x="39" y="0"/>
                  </a:lnTo>
                  <a:lnTo>
                    <a:pt x="0" y="0"/>
                  </a:lnTo>
                  <a:lnTo>
                    <a:pt x="0" y="26"/>
                  </a:lnTo>
                  <a:lnTo>
                    <a:pt x="39"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7" name="Freeform 266"/>
            <p:cNvSpPr>
              <a:spLocks/>
            </p:cNvSpPr>
            <p:nvPr/>
          </p:nvSpPr>
          <p:spPr bwMode="auto">
            <a:xfrm>
              <a:off x="5683244" y="2916235"/>
              <a:ext cx="55563" cy="141288"/>
            </a:xfrm>
            <a:custGeom>
              <a:avLst/>
              <a:gdLst>
                <a:gd name="T0" fmla="*/ 5 w 13"/>
                <a:gd name="T1" fmla="*/ 12 h 34"/>
                <a:gd name="T2" fmla="*/ 3 w 13"/>
                <a:gd name="T3" fmla="*/ 34 h 34"/>
                <a:gd name="T4" fmla="*/ 7 w 13"/>
                <a:gd name="T5" fmla="*/ 34 h 34"/>
                <a:gd name="T6" fmla="*/ 10 w 13"/>
                <a:gd name="T7" fmla="*/ 34 h 34"/>
                <a:gd name="T8" fmla="*/ 8 w 13"/>
                <a:gd name="T9" fmla="*/ 12 h 34"/>
                <a:gd name="T10" fmla="*/ 13 w 13"/>
                <a:gd name="T11" fmla="*/ 0 h 34"/>
                <a:gd name="T12" fmla="*/ 0 w 13"/>
                <a:gd name="T13" fmla="*/ 0 h 34"/>
                <a:gd name="T14" fmla="*/ 5 w 13"/>
                <a:gd name="T15" fmla="*/ 1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4">
                  <a:moveTo>
                    <a:pt x="5" y="12"/>
                  </a:moveTo>
                  <a:cubicBezTo>
                    <a:pt x="3" y="34"/>
                    <a:pt x="3" y="34"/>
                    <a:pt x="3" y="34"/>
                  </a:cubicBezTo>
                  <a:cubicBezTo>
                    <a:pt x="4" y="34"/>
                    <a:pt x="5" y="34"/>
                    <a:pt x="7" y="34"/>
                  </a:cubicBezTo>
                  <a:cubicBezTo>
                    <a:pt x="8" y="34"/>
                    <a:pt x="9" y="34"/>
                    <a:pt x="10" y="34"/>
                  </a:cubicBezTo>
                  <a:cubicBezTo>
                    <a:pt x="8" y="12"/>
                    <a:pt x="8" y="12"/>
                    <a:pt x="8" y="12"/>
                  </a:cubicBezTo>
                  <a:cubicBezTo>
                    <a:pt x="13" y="0"/>
                    <a:pt x="13" y="0"/>
                    <a:pt x="13" y="0"/>
                  </a:cubicBezTo>
                  <a:cubicBezTo>
                    <a:pt x="8" y="0"/>
                    <a:pt x="5" y="0"/>
                    <a:pt x="0" y="0"/>
                  </a:cubicBezTo>
                  <a:lnTo>
                    <a:pt x="5" y="12"/>
                  </a:lnTo>
                  <a:close/>
                </a:path>
              </a:pathLst>
            </a:custGeom>
            <a:solidFill>
              <a:srgbClr val="FFA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8" name="Freeform 267"/>
            <p:cNvSpPr>
              <a:spLocks/>
            </p:cNvSpPr>
            <p:nvPr/>
          </p:nvSpPr>
          <p:spPr bwMode="auto">
            <a:xfrm>
              <a:off x="5659432" y="2898773"/>
              <a:ext cx="49213" cy="53975"/>
            </a:xfrm>
            <a:custGeom>
              <a:avLst/>
              <a:gdLst>
                <a:gd name="T0" fmla="*/ 13 w 31"/>
                <a:gd name="T1" fmla="*/ 0 h 34"/>
                <a:gd name="T2" fmla="*/ 0 w 31"/>
                <a:gd name="T3" fmla="*/ 19 h 34"/>
                <a:gd name="T4" fmla="*/ 7 w 31"/>
                <a:gd name="T5" fmla="*/ 34 h 34"/>
                <a:gd name="T6" fmla="*/ 31 w 31"/>
                <a:gd name="T7" fmla="*/ 11 h 34"/>
                <a:gd name="T8" fmla="*/ 13 w 31"/>
                <a:gd name="T9" fmla="*/ 0 h 34"/>
              </a:gdLst>
              <a:ahLst/>
              <a:cxnLst>
                <a:cxn ang="0">
                  <a:pos x="T0" y="T1"/>
                </a:cxn>
                <a:cxn ang="0">
                  <a:pos x="T2" y="T3"/>
                </a:cxn>
                <a:cxn ang="0">
                  <a:pos x="T4" y="T5"/>
                </a:cxn>
                <a:cxn ang="0">
                  <a:pos x="T6" y="T7"/>
                </a:cxn>
                <a:cxn ang="0">
                  <a:pos x="T8" y="T9"/>
                </a:cxn>
              </a:cxnLst>
              <a:rect l="0" t="0" r="r" b="b"/>
              <a:pathLst>
                <a:path w="31" h="34">
                  <a:moveTo>
                    <a:pt x="13" y="0"/>
                  </a:moveTo>
                  <a:lnTo>
                    <a:pt x="0" y="19"/>
                  </a:lnTo>
                  <a:lnTo>
                    <a:pt x="7" y="34"/>
                  </a:lnTo>
                  <a:lnTo>
                    <a:pt x="31" y="11"/>
                  </a:lnTo>
                  <a:lnTo>
                    <a:pt x="13" y="0"/>
                  </a:ln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99" name="Freeform 268"/>
            <p:cNvSpPr>
              <a:spLocks/>
            </p:cNvSpPr>
            <p:nvPr/>
          </p:nvSpPr>
          <p:spPr bwMode="auto">
            <a:xfrm>
              <a:off x="5713407" y="2898773"/>
              <a:ext cx="49213" cy="53975"/>
            </a:xfrm>
            <a:custGeom>
              <a:avLst/>
              <a:gdLst>
                <a:gd name="T0" fmla="*/ 18 w 31"/>
                <a:gd name="T1" fmla="*/ 0 h 34"/>
                <a:gd name="T2" fmla="*/ 31 w 31"/>
                <a:gd name="T3" fmla="*/ 19 h 34"/>
                <a:gd name="T4" fmla="*/ 23 w 31"/>
                <a:gd name="T5" fmla="*/ 34 h 34"/>
                <a:gd name="T6" fmla="*/ 0 w 31"/>
                <a:gd name="T7" fmla="*/ 11 h 34"/>
                <a:gd name="T8" fmla="*/ 18 w 31"/>
                <a:gd name="T9" fmla="*/ 0 h 34"/>
              </a:gdLst>
              <a:ahLst/>
              <a:cxnLst>
                <a:cxn ang="0">
                  <a:pos x="T0" y="T1"/>
                </a:cxn>
                <a:cxn ang="0">
                  <a:pos x="T2" y="T3"/>
                </a:cxn>
                <a:cxn ang="0">
                  <a:pos x="T4" y="T5"/>
                </a:cxn>
                <a:cxn ang="0">
                  <a:pos x="T6" y="T7"/>
                </a:cxn>
                <a:cxn ang="0">
                  <a:pos x="T8" y="T9"/>
                </a:cxn>
              </a:cxnLst>
              <a:rect l="0" t="0" r="r" b="b"/>
              <a:pathLst>
                <a:path w="31" h="34">
                  <a:moveTo>
                    <a:pt x="18" y="0"/>
                  </a:moveTo>
                  <a:lnTo>
                    <a:pt x="31" y="19"/>
                  </a:lnTo>
                  <a:lnTo>
                    <a:pt x="23" y="34"/>
                  </a:lnTo>
                  <a:lnTo>
                    <a:pt x="0" y="11"/>
                  </a:lnTo>
                  <a:lnTo>
                    <a:pt x="18" y="0"/>
                  </a:ln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0" name="Freeform 269"/>
            <p:cNvSpPr>
              <a:spLocks/>
            </p:cNvSpPr>
            <p:nvPr/>
          </p:nvSpPr>
          <p:spPr bwMode="auto">
            <a:xfrm>
              <a:off x="5587993" y="2727323"/>
              <a:ext cx="246063" cy="168275"/>
            </a:xfrm>
            <a:custGeom>
              <a:avLst/>
              <a:gdLst>
                <a:gd name="T0" fmla="*/ 30 w 59"/>
                <a:gd name="T1" fmla="*/ 0 h 40"/>
                <a:gd name="T2" fmla="*/ 30 w 59"/>
                <a:gd name="T3" fmla="*/ 40 h 40"/>
                <a:gd name="T4" fmla="*/ 30 w 59"/>
                <a:gd name="T5" fmla="*/ 0 h 40"/>
              </a:gdLst>
              <a:ahLst/>
              <a:cxnLst>
                <a:cxn ang="0">
                  <a:pos x="T0" y="T1"/>
                </a:cxn>
                <a:cxn ang="0">
                  <a:pos x="T2" y="T3"/>
                </a:cxn>
                <a:cxn ang="0">
                  <a:pos x="T4" y="T5"/>
                </a:cxn>
              </a:cxnLst>
              <a:rect l="0" t="0" r="r" b="b"/>
              <a:pathLst>
                <a:path w="59" h="40">
                  <a:moveTo>
                    <a:pt x="30" y="0"/>
                  </a:moveTo>
                  <a:cubicBezTo>
                    <a:pt x="59" y="0"/>
                    <a:pt x="47" y="40"/>
                    <a:pt x="30" y="40"/>
                  </a:cubicBezTo>
                  <a:cubicBezTo>
                    <a:pt x="12" y="40"/>
                    <a:pt x="0" y="0"/>
                    <a:pt x="30"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1" name="Freeform 270"/>
            <p:cNvSpPr>
              <a:spLocks/>
            </p:cNvSpPr>
            <p:nvPr/>
          </p:nvSpPr>
          <p:spPr bwMode="auto">
            <a:xfrm>
              <a:off x="5621331" y="2698748"/>
              <a:ext cx="179388" cy="133350"/>
            </a:xfrm>
            <a:custGeom>
              <a:avLst/>
              <a:gdLst>
                <a:gd name="T0" fmla="*/ 30 w 43"/>
                <a:gd name="T1" fmla="*/ 11 h 32"/>
                <a:gd name="T2" fmla="*/ 38 w 43"/>
                <a:gd name="T3" fmla="*/ 23 h 32"/>
                <a:gd name="T4" fmla="*/ 41 w 43"/>
                <a:gd name="T5" fmla="*/ 24 h 32"/>
                <a:gd name="T6" fmla="*/ 22 w 43"/>
                <a:gd name="T7" fmla="*/ 0 h 32"/>
                <a:gd name="T8" fmla="*/ 2 w 43"/>
                <a:gd name="T9" fmla="*/ 24 h 32"/>
                <a:gd name="T10" fmla="*/ 6 w 43"/>
                <a:gd name="T11" fmla="*/ 24 h 32"/>
                <a:gd name="T12" fmla="*/ 30 w 43"/>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43" h="32">
                  <a:moveTo>
                    <a:pt x="30" y="11"/>
                  </a:moveTo>
                  <a:cubicBezTo>
                    <a:pt x="35" y="13"/>
                    <a:pt x="37" y="19"/>
                    <a:pt x="38" y="23"/>
                  </a:cubicBezTo>
                  <a:cubicBezTo>
                    <a:pt x="39" y="30"/>
                    <a:pt x="39" y="29"/>
                    <a:pt x="41" y="24"/>
                  </a:cubicBezTo>
                  <a:cubicBezTo>
                    <a:pt x="43" y="20"/>
                    <a:pt x="38" y="0"/>
                    <a:pt x="22" y="0"/>
                  </a:cubicBezTo>
                  <a:cubicBezTo>
                    <a:pt x="6" y="0"/>
                    <a:pt x="0" y="15"/>
                    <a:pt x="2" y="24"/>
                  </a:cubicBezTo>
                  <a:cubicBezTo>
                    <a:pt x="4" y="32"/>
                    <a:pt x="4" y="30"/>
                    <a:pt x="6" y="24"/>
                  </a:cubicBezTo>
                  <a:cubicBezTo>
                    <a:pt x="9" y="7"/>
                    <a:pt x="22" y="14"/>
                    <a:pt x="30" y="11"/>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2" name="Freeform 271"/>
            <p:cNvSpPr>
              <a:spLocks/>
            </p:cNvSpPr>
            <p:nvPr/>
          </p:nvSpPr>
          <p:spPr bwMode="auto">
            <a:xfrm>
              <a:off x="5775318" y="2782886"/>
              <a:ext cx="20638" cy="41275"/>
            </a:xfrm>
            <a:custGeom>
              <a:avLst/>
              <a:gdLst>
                <a:gd name="T0" fmla="*/ 4 w 5"/>
                <a:gd name="T1" fmla="*/ 1 h 10"/>
                <a:gd name="T2" fmla="*/ 5 w 5"/>
                <a:gd name="T3" fmla="*/ 6 h 10"/>
                <a:gd name="T4" fmla="*/ 2 w 5"/>
                <a:gd name="T5" fmla="*/ 10 h 10"/>
                <a:gd name="T6" fmla="*/ 1 w 5"/>
                <a:gd name="T7" fmla="*/ 5 h 10"/>
                <a:gd name="T8" fmla="*/ 4 w 5"/>
                <a:gd name="T9" fmla="*/ 1 h 10"/>
              </a:gdLst>
              <a:ahLst/>
              <a:cxnLst>
                <a:cxn ang="0">
                  <a:pos x="T0" y="T1"/>
                </a:cxn>
                <a:cxn ang="0">
                  <a:pos x="T2" y="T3"/>
                </a:cxn>
                <a:cxn ang="0">
                  <a:pos x="T4" y="T5"/>
                </a:cxn>
                <a:cxn ang="0">
                  <a:pos x="T6" y="T7"/>
                </a:cxn>
                <a:cxn ang="0">
                  <a:pos x="T8" y="T9"/>
                </a:cxn>
              </a:cxnLst>
              <a:rect l="0" t="0" r="r" b="b"/>
              <a:pathLst>
                <a:path w="5" h="10">
                  <a:moveTo>
                    <a:pt x="4" y="1"/>
                  </a:moveTo>
                  <a:cubicBezTo>
                    <a:pt x="5" y="1"/>
                    <a:pt x="5" y="3"/>
                    <a:pt x="5" y="6"/>
                  </a:cubicBezTo>
                  <a:cubicBezTo>
                    <a:pt x="4" y="8"/>
                    <a:pt x="3" y="10"/>
                    <a:pt x="2" y="10"/>
                  </a:cubicBezTo>
                  <a:cubicBezTo>
                    <a:pt x="1" y="10"/>
                    <a:pt x="0" y="7"/>
                    <a:pt x="1" y="5"/>
                  </a:cubicBezTo>
                  <a:cubicBezTo>
                    <a:pt x="1" y="2"/>
                    <a:pt x="3" y="0"/>
                    <a:pt x="4" y="1"/>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3" name="Freeform 272"/>
            <p:cNvSpPr>
              <a:spLocks/>
            </p:cNvSpPr>
            <p:nvPr/>
          </p:nvSpPr>
          <p:spPr bwMode="auto">
            <a:xfrm>
              <a:off x="5626093" y="2782884"/>
              <a:ext cx="20638" cy="41275"/>
            </a:xfrm>
            <a:custGeom>
              <a:avLst/>
              <a:gdLst>
                <a:gd name="T0" fmla="*/ 1 w 5"/>
                <a:gd name="T1" fmla="*/ 1 h 10"/>
                <a:gd name="T2" fmla="*/ 0 w 5"/>
                <a:gd name="T3" fmla="*/ 6 h 10"/>
                <a:gd name="T4" fmla="*/ 3 w 5"/>
                <a:gd name="T5" fmla="*/ 10 h 10"/>
                <a:gd name="T6" fmla="*/ 4 w 5"/>
                <a:gd name="T7" fmla="*/ 5 h 10"/>
                <a:gd name="T8" fmla="*/ 1 w 5"/>
                <a:gd name="T9" fmla="*/ 1 h 10"/>
              </a:gdLst>
              <a:ahLst/>
              <a:cxnLst>
                <a:cxn ang="0">
                  <a:pos x="T0" y="T1"/>
                </a:cxn>
                <a:cxn ang="0">
                  <a:pos x="T2" y="T3"/>
                </a:cxn>
                <a:cxn ang="0">
                  <a:pos x="T4" y="T5"/>
                </a:cxn>
                <a:cxn ang="0">
                  <a:pos x="T6" y="T7"/>
                </a:cxn>
                <a:cxn ang="0">
                  <a:pos x="T8" y="T9"/>
                </a:cxn>
              </a:cxnLst>
              <a:rect l="0" t="0" r="r" b="b"/>
              <a:pathLst>
                <a:path w="5" h="10">
                  <a:moveTo>
                    <a:pt x="1" y="1"/>
                  </a:moveTo>
                  <a:cubicBezTo>
                    <a:pt x="0" y="1"/>
                    <a:pt x="0" y="3"/>
                    <a:pt x="0" y="6"/>
                  </a:cubicBezTo>
                  <a:cubicBezTo>
                    <a:pt x="1" y="8"/>
                    <a:pt x="2" y="10"/>
                    <a:pt x="3" y="10"/>
                  </a:cubicBezTo>
                  <a:cubicBezTo>
                    <a:pt x="4" y="10"/>
                    <a:pt x="5" y="7"/>
                    <a:pt x="4" y="5"/>
                  </a:cubicBezTo>
                  <a:cubicBezTo>
                    <a:pt x="4" y="2"/>
                    <a:pt x="2" y="0"/>
                    <a:pt x="1" y="1"/>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4" name="Freeform 273"/>
            <p:cNvSpPr>
              <a:spLocks/>
            </p:cNvSpPr>
            <p:nvPr/>
          </p:nvSpPr>
          <p:spPr bwMode="auto">
            <a:xfrm>
              <a:off x="5592761" y="2952744"/>
              <a:ext cx="44450" cy="88900"/>
            </a:xfrm>
            <a:custGeom>
              <a:avLst/>
              <a:gdLst>
                <a:gd name="T0" fmla="*/ 7 w 11"/>
                <a:gd name="T1" fmla="*/ 0 h 21"/>
                <a:gd name="T2" fmla="*/ 0 w 11"/>
                <a:gd name="T3" fmla="*/ 16 h 21"/>
                <a:gd name="T4" fmla="*/ 10 w 11"/>
                <a:gd name="T5" fmla="*/ 21 h 21"/>
                <a:gd name="T6" fmla="*/ 11 w 11"/>
                <a:gd name="T7" fmla="*/ 14 h 21"/>
                <a:gd name="T8" fmla="*/ 7 w 11"/>
                <a:gd name="T9" fmla="*/ 0 h 21"/>
              </a:gdLst>
              <a:ahLst/>
              <a:cxnLst>
                <a:cxn ang="0">
                  <a:pos x="T0" y="T1"/>
                </a:cxn>
                <a:cxn ang="0">
                  <a:pos x="T2" y="T3"/>
                </a:cxn>
                <a:cxn ang="0">
                  <a:pos x="T4" y="T5"/>
                </a:cxn>
                <a:cxn ang="0">
                  <a:pos x="T6" y="T7"/>
                </a:cxn>
                <a:cxn ang="0">
                  <a:pos x="T8" y="T9"/>
                </a:cxn>
              </a:cxnLst>
              <a:rect l="0" t="0" r="r" b="b"/>
              <a:pathLst>
                <a:path w="11" h="21">
                  <a:moveTo>
                    <a:pt x="7" y="0"/>
                  </a:moveTo>
                  <a:cubicBezTo>
                    <a:pt x="4" y="3"/>
                    <a:pt x="2" y="9"/>
                    <a:pt x="0" y="16"/>
                  </a:cubicBezTo>
                  <a:cubicBezTo>
                    <a:pt x="3" y="18"/>
                    <a:pt x="7" y="20"/>
                    <a:pt x="10" y="21"/>
                  </a:cubicBezTo>
                  <a:cubicBezTo>
                    <a:pt x="11" y="19"/>
                    <a:pt x="11" y="17"/>
                    <a:pt x="11" y="14"/>
                  </a:cubicBezTo>
                  <a:cubicBezTo>
                    <a:pt x="11" y="9"/>
                    <a:pt x="10" y="4"/>
                    <a:pt x="7" y="0"/>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5" name="Freeform 274"/>
            <p:cNvSpPr>
              <a:spLocks/>
            </p:cNvSpPr>
            <p:nvPr/>
          </p:nvSpPr>
          <p:spPr bwMode="auto">
            <a:xfrm>
              <a:off x="5783263" y="2952750"/>
              <a:ext cx="46038" cy="88900"/>
            </a:xfrm>
            <a:custGeom>
              <a:avLst/>
              <a:gdLst>
                <a:gd name="T0" fmla="*/ 1 w 11"/>
                <a:gd name="T1" fmla="*/ 21 h 21"/>
                <a:gd name="T2" fmla="*/ 11 w 11"/>
                <a:gd name="T3" fmla="*/ 16 h 21"/>
                <a:gd name="T4" fmla="*/ 4 w 11"/>
                <a:gd name="T5" fmla="*/ 0 h 21"/>
                <a:gd name="T6" fmla="*/ 0 w 11"/>
                <a:gd name="T7" fmla="*/ 14 h 21"/>
                <a:gd name="T8" fmla="*/ 1 w 11"/>
                <a:gd name="T9" fmla="*/ 21 h 21"/>
              </a:gdLst>
              <a:ahLst/>
              <a:cxnLst>
                <a:cxn ang="0">
                  <a:pos x="T0" y="T1"/>
                </a:cxn>
                <a:cxn ang="0">
                  <a:pos x="T2" y="T3"/>
                </a:cxn>
                <a:cxn ang="0">
                  <a:pos x="T4" y="T5"/>
                </a:cxn>
                <a:cxn ang="0">
                  <a:pos x="T6" y="T7"/>
                </a:cxn>
                <a:cxn ang="0">
                  <a:pos x="T8" y="T9"/>
                </a:cxn>
              </a:cxnLst>
              <a:rect l="0" t="0" r="r" b="b"/>
              <a:pathLst>
                <a:path w="11" h="21">
                  <a:moveTo>
                    <a:pt x="1" y="21"/>
                  </a:moveTo>
                  <a:cubicBezTo>
                    <a:pt x="4" y="20"/>
                    <a:pt x="8" y="18"/>
                    <a:pt x="11" y="16"/>
                  </a:cubicBezTo>
                  <a:cubicBezTo>
                    <a:pt x="9" y="9"/>
                    <a:pt x="7" y="3"/>
                    <a:pt x="4" y="0"/>
                  </a:cubicBezTo>
                  <a:cubicBezTo>
                    <a:pt x="1" y="4"/>
                    <a:pt x="0" y="9"/>
                    <a:pt x="0" y="14"/>
                  </a:cubicBezTo>
                  <a:cubicBezTo>
                    <a:pt x="0" y="17"/>
                    <a:pt x="0" y="19"/>
                    <a:pt x="1" y="21"/>
                  </a:cubicBezTo>
                  <a:close/>
                </a:path>
              </a:pathLst>
            </a:custGeom>
            <a:solidFill>
              <a:srgbClr val="70A7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406" name="Group 405"/>
          <p:cNvGrpSpPr/>
          <p:nvPr/>
        </p:nvGrpSpPr>
        <p:grpSpPr>
          <a:xfrm>
            <a:off x="7921545" y="5745017"/>
            <a:ext cx="1107257" cy="1118729"/>
            <a:chOff x="2579686" y="1768476"/>
            <a:chExt cx="471488" cy="476250"/>
          </a:xfrm>
        </p:grpSpPr>
        <p:sp>
          <p:nvSpPr>
            <p:cNvPr id="407" name="Oval 275"/>
            <p:cNvSpPr>
              <a:spLocks noChangeArrowheads="1"/>
            </p:cNvSpPr>
            <p:nvPr/>
          </p:nvSpPr>
          <p:spPr bwMode="auto">
            <a:xfrm>
              <a:off x="2579686" y="1768476"/>
              <a:ext cx="471488" cy="476250"/>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8" name="Oval 276"/>
            <p:cNvSpPr>
              <a:spLocks noChangeArrowheads="1"/>
            </p:cNvSpPr>
            <p:nvPr/>
          </p:nvSpPr>
          <p:spPr bwMode="auto">
            <a:xfrm>
              <a:off x="2609848" y="1797051"/>
              <a:ext cx="415925" cy="417513"/>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09" name="Freeform 277"/>
            <p:cNvSpPr>
              <a:spLocks/>
            </p:cNvSpPr>
            <p:nvPr/>
          </p:nvSpPr>
          <p:spPr bwMode="auto">
            <a:xfrm>
              <a:off x="2697161" y="2073276"/>
              <a:ext cx="238125" cy="133350"/>
            </a:xfrm>
            <a:custGeom>
              <a:avLst/>
              <a:gdLst>
                <a:gd name="T0" fmla="*/ 10 w 57"/>
                <a:gd name="T1" fmla="*/ 7 h 32"/>
                <a:gd name="T2" fmla="*/ 0 w 57"/>
                <a:gd name="T3" fmla="*/ 25 h 32"/>
                <a:gd name="T4" fmla="*/ 13 w 57"/>
                <a:gd name="T5" fmla="*/ 32 h 32"/>
                <a:gd name="T6" fmla="*/ 29 w 57"/>
                <a:gd name="T7" fmla="*/ 29 h 32"/>
                <a:gd name="T8" fmla="*/ 44 w 57"/>
                <a:gd name="T9" fmla="*/ 32 h 32"/>
                <a:gd name="T10" fmla="*/ 57 w 57"/>
                <a:gd name="T11" fmla="*/ 25 h 32"/>
                <a:gd name="T12" fmla="*/ 47 w 57"/>
                <a:gd name="T13" fmla="*/ 7 h 32"/>
                <a:gd name="T14" fmla="*/ 29 w 57"/>
                <a:gd name="T15" fmla="*/ 0 h 32"/>
                <a:gd name="T16" fmla="*/ 10 w 57"/>
                <a:gd name="T1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2">
                  <a:moveTo>
                    <a:pt x="10" y="7"/>
                  </a:moveTo>
                  <a:cubicBezTo>
                    <a:pt x="5" y="10"/>
                    <a:pt x="3" y="17"/>
                    <a:pt x="0" y="25"/>
                  </a:cubicBezTo>
                  <a:cubicBezTo>
                    <a:pt x="4" y="28"/>
                    <a:pt x="8" y="30"/>
                    <a:pt x="13" y="32"/>
                  </a:cubicBezTo>
                  <a:cubicBezTo>
                    <a:pt x="17" y="28"/>
                    <a:pt x="23" y="29"/>
                    <a:pt x="29" y="29"/>
                  </a:cubicBezTo>
                  <a:cubicBezTo>
                    <a:pt x="33" y="22"/>
                    <a:pt x="39" y="27"/>
                    <a:pt x="44" y="32"/>
                  </a:cubicBezTo>
                  <a:cubicBezTo>
                    <a:pt x="49" y="30"/>
                    <a:pt x="53" y="28"/>
                    <a:pt x="57" y="25"/>
                  </a:cubicBezTo>
                  <a:cubicBezTo>
                    <a:pt x="54" y="17"/>
                    <a:pt x="52" y="10"/>
                    <a:pt x="47" y="7"/>
                  </a:cubicBezTo>
                  <a:cubicBezTo>
                    <a:pt x="39" y="2"/>
                    <a:pt x="34" y="0"/>
                    <a:pt x="29" y="0"/>
                  </a:cubicBezTo>
                  <a:cubicBezTo>
                    <a:pt x="23" y="0"/>
                    <a:pt x="18" y="2"/>
                    <a:pt x="10"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0" name="Freeform 278"/>
            <p:cNvSpPr>
              <a:spLocks/>
            </p:cNvSpPr>
            <p:nvPr/>
          </p:nvSpPr>
          <p:spPr bwMode="auto">
            <a:xfrm>
              <a:off x="2789236" y="1998664"/>
              <a:ext cx="57150" cy="115888"/>
            </a:xfrm>
            <a:custGeom>
              <a:avLst/>
              <a:gdLst>
                <a:gd name="T0" fmla="*/ 0 w 14"/>
                <a:gd name="T1" fmla="*/ 0 h 28"/>
                <a:gd name="T2" fmla="*/ 14 w 14"/>
                <a:gd name="T3" fmla="*/ 0 h 28"/>
                <a:gd name="T4" fmla="*/ 14 w 14"/>
                <a:gd name="T5" fmla="*/ 20 h 28"/>
                <a:gd name="T6" fmla="*/ 0 w 14"/>
                <a:gd name="T7" fmla="*/ 20 h 28"/>
                <a:gd name="T8" fmla="*/ 0 w 14"/>
                <a:gd name="T9" fmla="*/ 0 h 28"/>
              </a:gdLst>
              <a:ahLst/>
              <a:cxnLst>
                <a:cxn ang="0">
                  <a:pos x="T0" y="T1"/>
                </a:cxn>
                <a:cxn ang="0">
                  <a:pos x="T2" y="T3"/>
                </a:cxn>
                <a:cxn ang="0">
                  <a:pos x="T4" y="T5"/>
                </a:cxn>
                <a:cxn ang="0">
                  <a:pos x="T6" y="T7"/>
                </a:cxn>
                <a:cxn ang="0">
                  <a:pos x="T8" y="T9"/>
                </a:cxn>
              </a:cxnLst>
              <a:rect l="0" t="0" r="r" b="b"/>
              <a:pathLst>
                <a:path w="14" h="28">
                  <a:moveTo>
                    <a:pt x="0" y="0"/>
                  </a:moveTo>
                  <a:cubicBezTo>
                    <a:pt x="14" y="0"/>
                    <a:pt x="14" y="0"/>
                    <a:pt x="14" y="0"/>
                  </a:cubicBezTo>
                  <a:cubicBezTo>
                    <a:pt x="14" y="20"/>
                    <a:pt x="14" y="20"/>
                    <a:pt x="14" y="20"/>
                  </a:cubicBezTo>
                  <a:cubicBezTo>
                    <a:pt x="14" y="27"/>
                    <a:pt x="0" y="28"/>
                    <a:pt x="0" y="20"/>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1" name="Freeform 279"/>
            <p:cNvSpPr>
              <a:spLocks/>
            </p:cNvSpPr>
            <p:nvPr/>
          </p:nvSpPr>
          <p:spPr bwMode="auto">
            <a:xfrm>
              <a:off x="2789236" y="2039939"/>
              <a:ext cx="57150" cy="38100"/>
            </a:xfrm>
            <a:custGeom>
              <a:avLst/>
              <a:gdLst>
                <a:gd name="T0" fmla="*/ 36 w 36"/>
                <a:gd name="T1" fmla="*/ 5 h 24"/>
                <a:gd name="T2" fmla="*/ 36 w 36"/>
                <a:gd name="T3" fmla="*/ 0 h 24"/>
                <a:gd name="T4" fmla="*/ 0 w 36"/>
                <a:gd name="T5" fmla="*/ 0 h 24"/>
                <a:gd name="T6" fmla="*/ 0 w 36"/>
                <a:gd name="T7" fmla="*/ 24 h 24"/>
                <a:gd name="T8" fmla="*/ 36 w 36"/>
                <a:gd name="T9" fmla="*/ 5 h 24"/>
              </a:gdLst>
              <a:ahLst/>
              <a:cxnLst>
                <a:cxn ang="0">
                  <a:pos x="T0" y="T1"/>
                </a:cxn>
                <a:cxn ang="0">
                  <a:pos x="T2" y="T3"/>
                </a:cxn>
                <a:cxn ang="0">
                  <a:pos x="T4" y="T5"/>
                </a:cxn>
                <a:cxn ang="0">
                  <a:pos x="T6" y="T7"/>
                </a:cxn>
                <a:cxn ang="0">
                  <a:pos x="T8" y="T9"/>
                </a:cxn>
              </a:cxnLst>
              <a:rect l="0" t="0" r="r" b="b"/>
              <a:pathLst>
                <a:path w="36" h="24">
                  <a:moveTo>
                    <a:pt x="36" y="5"/>
                  </a:moveTo>
                  <a:lnTo>
                    <a:pt x="36" y="0"/>
                  </a:lnTo>
                  <a:lnTo>
                    <a:pt x="0" y="0"/>
                  </a:lnTo>
                  <a:lnTo>
                    <a:pt x="0" y="24"/>
                  </a:lnTo>
                  <a:lnTo>
                    <a:pt x="36" y="5"/>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2" name="Freeform 280"/>
            <p:cNvSpPr>
              <a:spLocks/>
            </p:cNvSpPr>
            <p:nvPr/>
          </p:nvSpPr>
          <p:spPr bwMode="auto">
            <a:xfrm>
              <a:off x="2692399" y="1889126"/>
              <a:ext cx="250825" cy="163513"/>
            </a:xfrm>
            <a:custGeom>
              <a:avLst/>
              <a:gdLst>
                <a:gd name="T0" fmla="*/ 30 w 60"/>
                <a:gd name="T1" fmla="*/ 0 h 39"/>
                <a:gd name="T2" fmla="*/ 30 w 60"/>
                <a:gd name="T3" fmla="*/ 39 h 39"/>
                <a:gd name="T4" fmla="*/ 30 w 60"/>
                <a:gd name="T5" fmla="*/ 0 h 39"/>
              </a:gdLst>
              <a:ahLst/>
              <a:cxnLst>
                <a:cxn ang="0">
                  <a:pos x="T0" y="T1"/>
                </a:cxn>
                <a:cxn ang="0">
                  <a:pos x="T2" y="T3"/>
                </a:cxn>
                <a:cxn ang="0">
                  <a:pos x="T4" y="T5"/>
                </a:cxn>
              </a:cxnLst>
              <a:rect l="0" t="0" r="r" b="b"/>
              <a:pathLst>
                <a:path w="60" h="39">
                  <a:moveTo>
                    <a:pt x="30" y="0"/>
                  </a:moveTo>
                  <a:cubicBezTo>
                    <a:pt x="60" y="0"/>
                    <a:pt x="47" y="39"/>
                    <a:pt x="30" y="39"/>
                  </a:cubicBezTo>
                  <a:cubicBezTo>
                    <a:pt x="12" y="39"/>
                    <a:pt x="0" y="0"/>
                    <a:pt x="30"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3" name="Freeform 281"/>
            <p:cNvSpPr>
              <a:spLocks/>
            </p:cNvSpPr>
            <p:nvPr/>
          </p:nvSpPr>
          <p:spPr bwMode="auto">
            <a:xfrm>
              <a:off x="2725737" y="1852613"/>
              <a:ext cx="179388" cy="133350"/>
            </a:xfrm>
            <a:custGeom>
              <a:avLst/>
              <a:gdLst>
                <a:gd name="T0" fmla="*/ 21 w 43"/>
                <a:gd name="T1" fmla="*/ 12 h 32"/>
                <a:gd name="T2" fmla="*/ 36 w 43"/>
                <a:gd name="T3" fmla="*/ 24 h 32"/>
                <a:gd name="T4" fmla="*/ 41 w 43"/>
                <a:gd name="T5" fmla="*/ 25 h 32"/>
                <a:gd name="T6" fmla="*/ 22 w 43"/>
                <a:gd name="T7" fmla="*/ 0 h 32"/>
                <a:gd name="T8" fmla="*/ 2 w 43"/>
                <a:gd name="T9" fmla="*/ 24 h 32"/>
                <a:gd name="T10" fmla="*/ 7 w 43"/>
                <a:gd name="T11" fmla="*/ 24 h 32"/>
                <a:gd name="T12" fmla="*/ 21 w 43"/>
                <a:gd name="T13" fmla="*/ 12 h 32"/>
              </a:gdLst>
              <a:ahLst/>
              <a:cxnLst>
                <a:cxn ang="0">
                  <a:pos x="T0" y="T1"/>
                </a:cxn>
                <a:cxn ang="0">
                  <a:pos x="T2" y="T3"/>
                </a:cxn>
                <a:cxn ang="0">
                  <a:pos x="T4" y="T5"/>
                </a:cxn>
                <a:cxn ang="0">
                  <a:pos x="T6" y="T7"/>
                </a:cxn>
                <a:cxn ang="0">
                  <a:pos x="T8" y="T9"/>
                </a:cxn>
                <a:cxn ang="0">
                  <a:pos x="T10" y="T11"/>
                </a:cxn>
                <a:cxn ang="0">
                  <a:pos x="T12" y="T13"/>
                </a:cxn>
              </a:cxnLst>
              <a:rect l="0" t="0" r="r" b="b"/>
              <a:pathLst>
                <a:path w="43" h="32">
                  <a:moveTo>
                    <a:pt x="21" y="12"/>
                  </a:moveTo>
                  <a:cubicBezTo>
                    <a:pt x="31" y="12"/>
                    <a:pt x="36" y="19"/>
                    <a:pt x="36" y="24"/>
                  </a:cubicBezTo>
                  <a:cubicBezTo>
                    <a:pt x="37" y="29"/>
                    <a:pt x="38" y="29"/>
                    <a:pt x="41" y="25"/>
                  </a:cubicBezTo>
                  <a:cubicBezTo>
                    <a:pt x="43" y="20"/>
                    <a:pt x="37" y="0"/>
                    <a:pt x="22" y="0"/>
                  </a:cubicBezTo>
                  <a:cubicBezTo>
                    <a:pt x="6" y="0"/>
                    <a:pt x="0" y="15"/>
                    <a:pt x="2" y="24"/>
                  </a:cubicBezTo>
                  <a:cubicBezTo>
                    <a:pt x="4" y="32"/>
                    <a:pt x="7" y="27"/>
                    <a:pt x="7" y="24"/>
                  </a:cubicBezTo>
                  <a:cubicBezTo>
                    <a:pt x="7" y="20"/>
                    <a:pt x="10" y="12"/>
                    <a:pt x="21" y="12"/>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4" name="Freeform 282"/>
            <p:cNvSpPr>
              <a:spLocks/>
            </p:cNvSpPr>
            <p:nvPr/>
          </p:nvSpPr>
          <p:spPr bwMode="auto">
            <a:xfrm>
              <a:off x="2738436" y="1881189"/>
              <a:ext cx="158750" cy="100013"/>
            </a:xfrm>
            <a:custGeom>
              <a:avLst/>
              <a:gdLst>
                <a:gd name="T0" fmla="*/ 4 w 38"/>
                <a:gd name="T1" fmla="*/ 20 h 24"/>
                <a:gd name="T2" fmla="*/ 0 w 38"/>
                <a:gd name="T3" fmla="*/ 18 h 24"/>
                <a:gd name="T4" fmla="*/ 1 w 38"/>
                <a:gd name="T5" fmla="*/ 11 h 24"/>
                <a:gd name="T6" fmla="*/ 18 w 38"/>
                <a:gd name="T7" fmla="*/ 0 h 24"/>
                <a:gd name="T8" fmla="*/ 36 w 38"/>
                <a:gd name="T9" fmla="*/ 11 h 24"/>
                <a:gd name="T10" fmla="*/ 37 w 38"/>
                <a:gd name="T11" fmla="*/ 18 h 24"/>
                <a:gd name="T12" fmla="*/ 34 w 38"/>
                <a:gd name="T13" fmla="*/ 19 h 24"/>
                <a:gd name="T14" fmla="*/ 18 w 38"/>
                <a:gd name="T15" fmla="*/ 5 h 24"/>
                <a:gd name="T16" fmla="*/ 4 w 38"/>
                <a:gd name="T1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4" y="20"/>
                  </a:moveTo>
                  <a:cubicBezTo>
                    <a:pt x="3" y="24"/>
                    <a:pt x="0" y="21"/>
                    <a:pt x="0" y="18"/>
                  </a:cubicBezTo>
                  <a:cubicBezTo>
                    <a:pt x="0" y="15"/>
                    <a:pt x="0" y="14"/>
                    <a:pt x="1" y="11"/>
                  </a:cubicBezTo>
                  <a:cubicBezTo>
                    <a:pt x="3" y="8"/>
                    <a:pt x="9" y="0"/>
                    <a:pt x="18" y="0"/>
                  </a:cubicBezTo>
                  <a:cubicBezTo>
                    <a:pt x="27" y="0"/>
                    <a:pt x="35" y="9"/>
                    <a:pt x="36" y="11"/>
                  </a:cubicBezTo>
                  <a:cubicBezTo>
                    <a:pt x="37" y="14"/>
                    <a:pt x="38" y="16"/>
                    <a:pt x="37" y="18"/>
                  </a:cubicBezTo>
                  <a:cubicBezTo>
                    <a:pt x="37" y="21"/>
                    <a:pt x="35" y="22"/>
                    <a:pt x="34" y="19"/>
                  </a:cubicBezTo>
                  <a:cubicBezTo>
                    <a:pt x="32" y="11"/>
                    <a:pt x="25" y="5"/>
                    <a:pt x="18" y="5"/>
                  </a:cubicBezTo>
                  <a:cubicBezTo>
                    <a:pt x="10" y="5"/>
                    <a:pt x="5" y="14"/>
                    <a:pt x="4" y="20"/>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5" name="Freeform 283"/>
            <p:cNvSpPr>
              <a:spLocks/>
            </p:cNvSpPr>
            <p:nvPr/>
          </p:nvSpPr>
          <p:spPr bwMode="auto">
            <a:xfrm>
              <a:off x="2879725" y="1943101"/>
              <a:ext cx="22225" cy="42863"/>
            </a:xfrm>
            <a:custGeom>
              <a:avLst/>
              <a:gdLst>
                <a:gd name="T0" fmla="*/ 4 w 5"/>
                <a:gd name="T1" fmla="*/ 0 h 10"/>
                <a:gd name="T2" fmla="*/ 5 w 5"/>
                <a:gd name="T3" fmla="*/ 5 h 10"/>
                <a:gd name="T4" fmla="*/ 2 w 5"/>
                <a:gd name="T5" fmla="*/ 9 h 10"/>
                <a:gd name="T6" fmla="*/ 1 w 5"/>
                <a:gd name="T7" fmla="*/ 4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5" y="0"/>
                    <a:pt x="5" y="3"/>
                    <a:pt x="5" y="5"/>
                  </a:cubicBezTo>
                  <a:cubicBezTo>
                    <a:pt x="4" y="8"/>
                    <a:pt x="3" y="10"/>
                    <a:pt x="2" y="9"/>
                  </a:cubicBezTo>
                  <a:cubicBezTo>
                    <a:pt x="1" y="9"/>
                    <a:pt x="0" y="7"/>
                    <a:pt x="1" y="4"/>
                  </a:cubicBezTo>
                  <a:cubicBezTo>
                    <a:pt x="1" y="2"/>
                    <a:pt x="3" y="0"/>
                    <a:pt x="4"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6" name="Freeform 284"/>
            <p:cNvSpPr>
              <a:spLocks/>
            </p:cNvSpPr>
            <p:nvPr/>
          </p:nvSpPr>
          <p:spPr bwMode="auto">
            <a:xfrm>
              <a:off x="2730498" y="1943101"/>
              <a:ext cx="20638" cy="42863"/>
            </a:xfrm>
            <a:custGeom>
              <a:avLst/>
              <a:gdLst>
                <a:gd name="T0" fmla="*/ 1 w 5"/>
                <a:gd name="T1" fmla="*/ 0 h 10"/>
                <a:gd name="T2" fmla="*/ 0 w 5"/>
                <a:gd name="T3" fmla="*/ 5 h 10"/>
                <a:gd name="T4" fmla="*/ 3 w 5"/>
                <a:gd name="T5" fmla="*/ 9 h 10"/>
                <a:gd name="T6" fmla="*/ 4 w 5"/>
                <a:gd name="T7" fmla="*/ 4 h 10"/>
                <a:gd name="T8" fmla="*/ 1 w 5"/>
                <a:gd name="T9" fmla="*/ 0 h 10"/>
              </a:gdLst>
              <a:ahLst/>
              <a:cxnLst>
                <a:cxn ang="0">
                  <a:pos x="T0" y="T1"/>
                </a:cxn>
                <a:cxn ang="0">
                  <a:pos x="T2" y="T3"/>
                </a:cxn>
                <a:cxn ang="0">
                  <a:pos x="T4" y="T5"/>
                </a:cxn>
                <a:cxn ang="0">
                  <a:pos x="T6" y="T7"/>
                </a:cxn>
                <a:cxn ang="0">
                  <a:pos x="T8" y="T9"/>
                </a:cxn>
              </a:cxnLst>
              <a:rect l="0" t="0" r="r" b="b"/>
              <a:pathLst>
                <a:path w="5" h="10">
                  <a:moveTo>
                    <a:pt x="1" y="0"/>
                  </a:moveTo>
                  <a:cubicBezTo>
                    <a:pt x="0" y="0"/>
                    <a:pt x="0" y="3"/>
                    <a:pt x="0" y="5"/>
                  </a:cubicBezTo>
                  <a:cubicBezTo>
                    <a:pt x="1" y="8"/>
                    <a:pt x="2" y="10"/>
                    <a:pt x="3" y="9"/>
                  </a:cubicBezTo>
                  <a:cubicBezTo>
                    <a:pt x="4" y="9"/>
                    <a:pt x="5" y="7"/>
                    <a:pt x="4" y="4"/>
                  </a:cubicBezTo>
                  <a:cubicBezTo>
                    <a:pt x="4" y="2"/>
                    <a:pt x="2" y="0"/>
                    <a:pt x="1"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7" name="Freeform 285"/>
            <p:cNvSpPr>
              <a:spLocks/>
            </p:cNvSpPr>
            <p:nvPr/>
          </p:nvSpPr>
          <p:spPr bwMode="auto">
            <a:xfrm>
              <a:off x="2751134" y="2085977"/>
              <a:ext cx="128588" cy="128588"/>
            </a:xfrm>
            <a:custGeom>
              <a:avLst/>
              <a:gdLst>
                <a:gd name="T0" fmla="*/ 4 w 31"/>
                <a:gd name="T1" fmla="*/ 0 h 31"/>
                <a:gd name="T2" fmla="*/ 4 w 31"/>
                <a:gd name="T3" fmla="*/ 22 h 31"/>
                <a:gd name="T4" fmla="*/ 16 w 31"/>
                <a:gd name="T5" fmla="*/ 22 h 31"/>
                <a:gd name="T6" fmla="*/ 27 w 31"/>
                <a:gd name="T7" fmla="*/ 22 h 31"/>
                <a:gd name="T8" fmla="*/ 27 w 31"/>
                <a:gd name="T9" fmla="*/ 0 h 31"/>
                <a:gd name="T10" fmla="*/ 31 w 31"/>
                <a:gd name="T11" fmla="*/ 2 h 31"/>
                <a:gd name="T12" fmla="*/ 31 w 31"/>
                <a:gd name="T13" fmla="*/ 29 h 31"/>
                <a:gd name="T14" fmla="*/ 16 w 31"/>
                <a:gd name="T15" fmla="*/ 31 h 31"/>
                <a:gd name="T16" fmla="*/ 0 w 31"/>
                <a:gd name="T17" fmla="*/ 29 h 31"/>
                <a:gd name="T18" fmla="*/ 0 w 31"/>
                <a:gd name="T19" fmla="*/ 26 h 31"/>
                <a:gd name="T20" fmla="*/ 0 w 31"/>
                <a:gd name="T21" fmla="*/ 2 h 31"/>
                <a:gd name="T22" fmla="*/ 4 w 31"/>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1">
                  <a:moveTo>
                    <a:pt x="4" y="0"/>
                  </a:moveTo>
                  <a:cubicBezTo>
                    <a:pt x="4" y="22"/>
                    <a:pt x="4" y="22"/>
                    <a:pt x="4" y="22"/>
                  </a:cubicBezTo>
                  <a:cubicBezTo>
                    <a:pt x="16" y="22"/>
                    <a:pt x="16" y="22"/>
                    <a:pt x="16" y="22"/>
                  </a:cubicBezTo>
                  <a:cubicBezTo>
                    <a:pt x="27" y="22"/>
                    <a:pt x="27" y="22"/>
                    <a:pt x="27" y="22"/>
                  </a:cubicBezTo>
                  <a:cubicBezTo>
                    <a:pt x="27" y="0"/>
                    <a:pt x="27" y="0"/>
                    <a:pt x="27" y="0"/>
                  </a:cubicBezTo>
                  <a:cubicBezTo>
                    <a:pt x="28" y="1"/>
                    <a:pt x="30" y="1"/>
                    <a:pt x="31" y="2"/>
                  </a:cubicBezTo>
                  <a:cubicBezTo>
                    <a:pt x="31" y="29"/>
                    <a:pt x="31" y="29"/>
                    <a:pt x="31" y="29"/>
                  </a:cubicBezTo>
                  <a:cubicBezTo>
                    <a:pt x="26" y="30"/>
                    <a:pt x="21" y="31"/>
                    <a:pt x="16" y="31"/>
                  </a:cubicBezTo>
                  <a:cubicBezTo>
                    <a:pt x="10" y="31"/>
                    <a:pt x="5" y="30"/>
                    <a:pt x="0" y="29"/>
                  </a:cubicBezTo>
                  <a:cubicBezTo>
                    <a:pt x="0" y="26"/>
                    <a:pt x="0" y="26"/>
                    <a:pt x="0" y="26"/>
                  </a:cubicBezTo>
                  <a:cubicBezTo>
                    <a:pt x="0" y="2"/>
                    <a:pt x="0" y="2"/>
                    <a:pt x="0" y="2"/>
                  </a:cubicBezTo>
                  <a:cubicBezTo>
                    <a:pt x="2" y="1"/>
                    <a:pt x="3" y="1"/>
                    <a:pt x="4" y="0"/>
                  </a:cubicBez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8" name="Freeform 286"/>
            <p:cNvSpPr>
              <a:spLocks/>
            </p:cNvSpPr>
            <p:nvPr/>
          </p:nvSpPr>
          <p:spPr bwMode="auto">
            <a:xfrm>
              <a:off x="2763838" y="1885950"/>
              <a:ext cx="104775" cy="82550"/>
            </a:xfrm>
            <a:custGeom>
              <a:avLst/>
              <a:gdLst>
                <a:gd name="T0" fmla="*/ 24 w 25"/>
                <a:gd name="T1" fmla="*/ 5 h 20"/>
                <a:gd name="T2" fmla="*/ 1 w 25"/>
                <a:gd name="T3" fmla="*/ 20 h 20"/>
                <a:gd name="T4" fmla="*/ 24 w 25"/>
                <a:gd name="T5" fmla="*/ 5 h 20"/>
              </a:gdLst>
              <a:ahLst/>
              <a:cxnLst>
                <a:cxn ang="0">
                  <a:pos x="T0" y="T1"/>
                </a:cxn>
                <a:cxn ang="0">
                  <a:pos x="T2" y="T3"/>
                </a:cxn>
                <a:cxn ang="0">
                  <a:pos x="T4" y="T5"/>
                </a:cxn>
              </a:cxnLst>
              <a:rect l="0" t="0" r="r" b="b"/>
              <a:pathLst>
                <a:path w="25" h="20">
                  <a:moveTo>
                    <a:pt x="24" y="5"/>
                  </a:moveTo>
                  <a:cubicBezTo>
                    <a:pt x="25" y="11"/>
                    <a:pt x="14" y="20"/>
                    <a:pt x="1" y="20"/>
                  </a:cubicBezTo>
                  <a:cubicBezTo>
                    <a:pt x="0" y="5"/>
                    <a:pt x="14" y="0"/>
                    <a:pt x="24" y="5"/>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419" name="Group 418"/>
          <p:cNvGrpSpPr/>
          <p:nvPr/>
        </p:nvGrpSpPr>
        <p:grpSpPr>
          <a:xfrm>
            <a:off x="8972504" y="8227108"/>
            <a:ext cx="1506165" cy="1517744"/>
            <a:chOff x="3208976" y="2796546"/>
            <a:chExt cx="641351" cy="646114"/>
          </a:xfrm>
        </p:grpSpPr>
        <p:sp>
          <p:nvSpPr>
            <p:cNvPr id="420" name="Oval 287"/>
            <p:cNvSpPr>
              <a:spLocks noChangeArrowheads="1"/>
            </p:cNvSpPr>
            <p:nvPr/>
          </p:nvSpPr>
          <p:spPr bwMode="auto">
            <a:xfrm>
              <a:off x="3208976" y="2796546"/>
              <a:ext cx="641351" cy="646114"/>
            </a:xfrm>
            <a:prstGeom prst="ellipse">
              <a:avLst/>
            </a:pr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1" name="Oval 288"/>
            <p:cNvSpPr>
              <a:spLocks noChangeArrowheads="1"/>
            </p:cNvSpPr>
            <p:nvPr/>
          </p:nvSpPr>
          <p:spPr bwMode="auto">
            <a:xfrm>
              <a:off x="3251203" y="2832106"/>
              <a:ext cx="568326" cy="568326"/>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2" name="Freeform 289"/>
            <p:cNvSpPr>
              <a:spLocks/>
            </p:cNvSpPr>
            <p:nvPr/>
          </p:nvSpPr>
          <p:spPr bwMode="auto">
            <a:xfrm>
              <a:off x="3497266" y="3024194"/>
              <a:ext cx="142875" cy="166688"/>
            </a:xfrm>
            <a:custGeom>
              <a:avLst/>
              <a:gdLst>
                <a:gd name="T0" fmla="*/ 30 w 34"/>
                <a:gd name="T1" fmla="*/ 16 h 40"/>
                <a:gd name="T2" fmla="*/ 31 w 34"/>
                <a:gd name="T3" fmla="*/ 23 h 40"/>
                <a:gd name="T4" fmla="*/ 13 w 34"/>
                <a:gd name="T5" fmla="*/ 30 h 40"/>
                <a:gd name="T6" fmla="*/ 30 w 34"/>
                <a:gd name="T7" fmla="*/ 16 h 40"/>
              </a:gdLst>
              <a:ahLst/>
              <a:cxnLst>
                <a:cxn ang="0">
                  <a:pos x="T0" y="T1"/>
                </a:cxn>
                <a:cxn ang="0">
                  <a:pos x="T2" y="T3"/>
                </a:cxn>
                <a:cxn ang="0">
                  <a:pos x="T4" y="T5"/>
                </a:cxn>
                <a:cxn ang="0">
                  <a:pos x="T6" y="T7"/>
                </a:cxn>
              </a:cxnLst>
              <a:rect l="0" t="0" r="r" b="b"/>
              <a:pathLst>
                <a:path w="34" h="40">
                  <a:moveTo>
                    <a:pt x="30" y="16"/>
                  </a:moveTo>
                  <a:cubicBezTo>
                    <a:pt x="24" y="20"/>
                    <a:pt x="28" y="27"/>
                    <a:pt x="31" y="23"/>
                  </a:cubicBezTo>
                  <a:cubicBezTo>
                    <a:pt x="34" y="27"/>
                    <a:pt x="26" y="40"/>
                    <a:pt x="13" y="30"/>
                  </a:cubicBezTo>
                  <a:cubicBezTo>
                    <a:pt x="0" y="20"/>
                    <a:pt x="19" y="0"/>
                    <a:pt x="30" y="1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3" name="Freeform 290"/>
            <p:cNvSpPr>
              <a:spLocks/>
            </p:cNvSpPr>
            <p:nvPr/>
          </p:nvSpPr>
          <p:spPr bwMode="auto">
            <a:xfrm>
              <a:off x="3435353" y="3019431"/>
              <a:ext cx="138113" cy="168275"/>
            </a:xfrm>
            <a:custGeom>
              <a:avLst/>
              <a:gdLst>
                <a:gd name="T0" fmla="*/ 3 w 33"/>
                <a:gd name="T1" fmla="*/ 16 h 40"/>
                <a:gd name="T2" fmla="*/ 3 w 33"/>
                <a:gd name="T3" fmla="*/ 23 h 40"/>
                <a:gd name="T4" fmla="*/ 20 w 33"/>
                <a:gd name="T5" fmla="*/ 30 h 40"/>
                <a:gd name="T6" fmla="*/ 3 w 33"/>
                <a:gd name="T7" fmla="*/ 16 h 40"/>
              </a:gdLst>
              <a:ahLst/>
              <a:cxnLst>
                <a:cxn ang="0">
                  <a:pos x="T0" y="T1"/>
                </a:cxn>
                <a:cxn ang="0">
                  <a:pos x="T2" y="T3"/>
                </a:cxn>
                <a:cxn ang="0">
                  <a:pos x="T4" y="T5"/>
                </a:cxn>
                <a:cxn ang="0">
                  <a:pos x="T6" y="T7"/>
                </a:cxn>
              </a:cxnLst>
              <a:rect l="0" t="0" r="r" b="b"/>
              <a:pathLst>
                <a:path w="33" h="40">
                  <a:moveTo>
                    <a:pt x="3" y="16"/>
                  </a:moveTo>
                  <a:cubicBezTo>
                    <a:pt x="10" y="20"/>
                    <a:pt x="5" y="28"/>
                    <a:pt x="3" y="23"/>
                  </a:cubicBezTo>
                  <a:cubicBezTo>
                    <a:pt x="0" y="27"/>
                    <a:pt x="7" y="40"/>
                    <a:pt x="20" y="30"/>
                  </a:cubicBezTo>
                  <a:cubicBezTo>
                    <a:pt x="33" y="20"/>
                    <a:pt x="14" y="0"/>
                    <a:pt x="3" y="1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4" name="Freeform 291"/>
            <p:cNvSpPr>
              <a:spLocks/>
            </p:cNvSpPr>
            <p:nvPr/>
          </p:nvSpPr>
          <p:spPr bwMode="auto">
            <a:xfrm>
              <a:off x="3430591" y="3070231"/>
              <a:ext cx="146050" cy="158750"/>
            </a:xfrm>
            <a:custGeom>
              <a:avLst/>
              <a:gdLst>
                <a:gd name="T0" fmla="*/ 6 w 35"/>
                <a:gd name="T1" fmla="*/ 13 h 38"/>
                <a:gd name="T2" fmla="*/ 4 w 35"/>
                <a:gd name="T3" fmla="*/ 20 h 38"/>
                <a:gd name="T4" fmla="*/ 20 w 35"/>
                <a:gd name="T5" fmla="*/ 31 h 38"/>
                <a:gd name="T6" fmla="*/ 6 w 35"/>
                <a:gd name="T7" fmla="*/ 13 h 38"/>
              </a:gdLst>
              <a:ahLst/>
              <a:cxnLst>
                <a:cxn ang="0">
                  <a:pos x="T0" y="T1"/>
                </a:cxn>
                <a:cxn ang="0">
                  <a:pos x="T2" y="T3"/>
                </a:cxn>
                <a:cxn ang="0">
                  <a:pos x="T4" y="T5"/>
                </a:cxn>
                <a:cxn ang="0">
                  <a:pos x="T6" y="T7"/>
                </a:cxn>
              </a:cxnLst>
              <a:rect l="0" t="0" r="r" b="b"/>
              <a:pathLst>
                <a:path w="35" h="38">
                  <a:moveTo>
                    <a:pt x="6" y="13"/>
                  </a:moveTo>
                  <a:cubicBezTo>
                    <a:pt x="12" y="19"/>
                    <a:pt x="6" y="25"/>
                    <a:pt x="4" y="20"/>
                  </a:cubicBezTo>
                  <a:cubicBezTo>
                    <a:pt x="0" y="24"/>
                    <a:pt x="5" y="38"/>
                    <a:pt x="20" y="31"/>
                  </a:cubicBezTo>
                  <a:cubicBezTo>
                    <a:pt x="35" y="24"/>
                    <a:pt x="21" y="0"/>
                    <a:pt x="6" y="13"/>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5" name="Freeform 292"/>
            <p:cNvSpPr>
              <a:spLocks/>
            </p:cNvSpPr>
            <p:nvPr/>
          </p:nvSpPr>
          <p:spPr bwMode="auto">
            <a:xfrm>
              <a:off x="3497266" y="3070231"/>
              <a:ext cx="142875" cy="158750"/>
            </a:xfrm>
            <a:custGeom>
              <a:avLst/>
              <a:gdLst>
                <a:gd name="T0" fmla="*/ 28 w 34"/>
                <a:gd name="T1" fmla="*/ 13 h 38"/>
                <a:gd name="T2" fmla="*/ 30 w 34"/>
                <a:gd name="T3" fmla="*/ 20 h 38"/>
                <a:gd name="T4" fmla="*/ 15 w 34"/>
                <a:gd name="T5" fmla="*/ 31 h 38"/>
                <a:gd name="T6" fmla="*/ 28 w 34"/>
                <a:gd name="T7" fmla="*/ 13 h 38"/>
              </a:gdLst>
              <a:ahLst/>
              <a:cxnLst>
                <a:cxn ang="0">
                  <a:pos x="T0" y="T1"/>
                </a:cxn>
                <a:cxn ang="0">
                  <a:pos x="T2" y="T3"/>
                </a:cxn>
                <a:cxn ang="0">
                  <a:pos x="T4" y="T5"/>
                </a:cxn>
                <a:cxn ang="0">
                  <a:pos x="T6" y="T7"/>
                </a:cxn>
              </a:cxnLst>
              <a:rect l="0" t="0" r="r" b="b"/>
              <a:pathLst>
                <a:path w="34" h="38">
                  <a:moveTo>
                    <a:pt x="28" y="13"/>
                  </a:moveTo>
                  <a:cubicBezTo>
                    <a:pt x="23" y="19"/>
                    <a:pt x="29" y="25"/>
                    <a:pt x="30" y="20"/>
                  </a:cubicBezTo>
                  <a:cubicBezTo>
                    <a:pt x="34" y="24"/>
                    <a:pt x="30" y="38"/>
                    <a:pt x="15" y="31"/>
                  </a:cubicBezTo>
                  <a:cubicBezTo>
                    <a:pt x="0" y="24"/>
                    <a:pt x="14" y="0"/>
                    <a:pt x="28" y="13"/>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6" name="Freeform 293"/>
            <p:cNvSpPr>
              <a:spLocks/>
            </p:cNvSpPr>
            <p:nvPr/>
          </p:nvSpPr>
          <p:spPr bwMode="auto">
            <a:xfrm>
              <a:off x="3371853" y="3208344"/>
              <a:ext cx="325439" cy="192088"/>
            </a:xfrm>
            <a:custGeom>
              <a:avLst/>
              <a:gdLst>
                <a:gd name="T0" fmla="*/ 14 w 78"/>
                <a:gd name="T1" fmla="*/ 9 h 46"/>
                <a:gd name="T2" fmla="*/ 0 w 78"/>
                <a:gd name="T3" fmla="*/ 34 h 46"/>
                <a:gd name="T4" fmla="*/ 39 w 78"/>
                <a:gd name="T5" fmla="*/ 46 h 46"/>
                <a:gd name="T6" fmla="*/ 78 w 78"/>
                <a:gd name="T7" fmla="*/ 34 h 46"/>
                <a:gd name="T8" fmla="*/ 65 w 78"/>
                <a:gd name="T9" fmla="*/ 9 h 46"/>
                <a:gd name="T10" fmla="*/ 39 w 78"/>
                <a:gd name="T11" fmla="*/ 0 h 46"/>
                <a:gd name="T12" fmla="*/ 14 w 78"/>
                <a:gd name="T13" fmla="*/ 9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14" y="9"/>
                  </a:moveTo>
                  <a:cubicBezTo>
                    <a:pt x="7" y="13"/>
                    <a:pt x="4" y="22"/>
                    <a:pt x="0" y="34"/>
                  </a:cubicBezTo>
                  <a:cubicBezTo>
                    <a:pt x="11" y="41"/>
                    <a:pt x="25" y="46"/>
                    <a:pt x="39" y="46"/>
                  </a:cubicBezTo>
                  <a:cubicBezTo>
                    <a:pt x="54" y="46"/>
                    <a:pt x="67" y="41"/>
                    <a:pt x="78" y="34"/>
                  </a:cubicBezTo>
                  <a:cubicBezTo>
                    <a:pt x="74" y="22"/>
                    <a:pt x="71" y="13"/>
                    <a:pt x="65" y="9"/>
                  </a:cubicBezTo>
                  <a:cubicBezTo>
                    <a:pt x="53" y="1"/>
                    <a:pt x="46" y="0"/>
                    <a:pt x="39" y="0"/>
                  </a:cubicBezTo>
                  <a:cubicBezTo>
                    <a:pt x="32" y="0"/>
                    <a:pt x="25" y="1"/>
                    <a:pt x="14" y="9"/>
                  </a:cubicBezTo>
                  <a:close/>
                </a:path>
              </a:pathLst>
            </a:custGeom>
            <a:solidFill>
              <a:srgbClr val="238D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7" name="Freeform 294"/>
            <p:cNvSpPr>
              <a:spLocks/>
            </p:cNvSpPr>
            <p:nvPr/>
          </p:nvSpPr>
          <p:spPr bwMode="auto">
            <a:xfrm>
              <a:off x="3497266" y="3098806"/>
              <a:ext cx="79375" cy="158750"/>
            </a:xfrm>
            <a:custGeom>
              <a:avLst/>
              <a:gdLst>
                <a:gd name="T0" fmla="*/ 0 w 19"/>
                <a:gd name="T1" fmla="*/ 0 h 38"/>
                <a:gd name="T2" fmla="*/ 19 w 19"/>
                <a:gd name="T3" fmla="*/ 0 h 38"/>
                <a:gd name="T4" fmla="*/ 19 w 19"/>
                <a:gd name="T5" fmla="*/ 28 h 38"/>
                <a:gd name="T6" fmla="*/ 0 w 19"/>
                <a:gd name="T7" fmla="*/ 28 h 38"/>
                <a:gd name="T8" fmla="*/ 0 w 19"/>
                <a:gd name="T9" fmla="*/ 0 h 38"/>
              </a:gdLst>
              <a:ahLst/>
              <a:cxnLst>
                <a:cxn ang="0">
                  <a:pos x="T0" y="T1"/>
                </a:cxn>
                <a:cxn ang="0">
                  <a:pos x="T2" y="T3"/>
                </a:cxn>
                <a:cxn ang="0">
                  <a:pos x="T4" y="T5"/>
                </a:cxn>
                <a:cxn ang="0">
                  <a:pos x="T6" y="T7"/>
                </a:cxn>
                <a:cxn ang="0">
                  <a:pos x="T8" y="T9"/>
                </a:cxn>
              </a:cxnLst>
              <a:rect l="0" t="0" r="r" b="b"/>
              <a:pathLst>
                <a:path w="19" h="38">
                  <a:moveTo>
                    <a:pt x="0" y="0"/>
                  </a:moveTo>
                  <a:cubicBezTo>
                    <a:pt x="19" y="0"/>
                    <a:pt x="19" y="0"/>
                    <a:pt x="19" y="0"/>
                  </a:cubicBezTo>
                  <a:cubicBezTo>
                    <a:pt x="19" y="28"/>
                    <a:pt x="19" y="28"/>
                    <a:pt x="19" y="28"/>
                  </a:cubicBezTo>
                  <a:cubicBezTo>
                    <a:pt x="19" y="37"/>
                    <a:pt x="0" y="38"/>
                    <a:pt x="0" y="28"/>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8" name="Freeform 295"/>
            <p:cNvSpPr>
              <a:spLocks/>
            </p:cNvSpPr>
            <p:nvPr/>
          </p:nvSpPr>
          <p:spPr bwMode="auto">
            <a:xfrm>
              <a:off x="3497266" y="3157544"/>
              <a:ext cx="79375" cy="53975"/>
            </a:xfrm>
            <a:custGeom>
              <a:avLst/>
              <a:gdLst>
                <a:gd name="T0" fmla="*/ 50 w 50"/>
                <a:gd name="T1" fmla="*/ 11 h 34"/>
                <a:gd name="T2" fmla="*/ 50 w 50"/>
                <a:gd name="T3" fmla="*/ 0 h 34"/>
                <a:gd name="T4" fmla="*/ 0 w 50"/>
                <a:gd name="T5" fmla="*/ 0 h 34"/>
                <a:gd name="T6" fmla="*/ 0 w 50"/>
                <a:gd name="T7" fmla="*/ 34 h 34"/>
                <a:gd name="T8" fmla="*/ 50 w 50"/>
                <a:gd name="T9" fmla="*/ 11 h 34"/>
              </a:gdLst>
              <a:ahLst/>
              <a:cxnLst>
                <a:cxn ang="0">
                  <a:pos x="T0" y="T1"/>
                </a:cxn>
                <a:cxn ang="0">
                  <a:pos x="T2" y="T3"/>
                </a:cxn>
                <a:cxn ang="0">
                  <a:pos x="T4" y="T5"/>
                </a:cxn>
                <a:cxn ang="0">
                  <a:pos x="T6" y="T7"/>
                </a:cxn>
                <a:cxn ang="0">
                  <a:pos x="T8" y="T9"/>
                </a:cxn>
              </a:cxnLst>
              <a:rect l="0" t="0" r="r" b="b"/>
              <a:pathLst>
                <a:path w="50" h="34">
                  <a:moveTo>
                    <a:pt x="50" y="11"/>
                  </a:moveTo>
                  <a:lnTo>
                    <a:pt x="50" y="0"/>
                  </a:lnTo>
                  <a:lnTo>
                    <a:pt x="0" y="0"/>
                  </a:lnTo>
                  <a:lnTo>
                    <a:pt x="0" y="34"/>
                  </a:lnTo>
                  <a:lnTo>
                    <a:pt x="50" y="11"/>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29" name="Freeform 296"/>
            <p:cNvSpPr>
              <a:spLocks/>
            </p:cNvSpPr>
            <p:nvPr/>
          </p:nvSpPr>
          <p:spPr bwMode="auto">
            <a:xfrm>
              <a:off x="3363915" y="2952756"/>
              <a:ext cx="342900" cy="225425"/>
            </a:xfrm>
            <a:custGeom>
              <a:avLst/>
              <a:gdLst>
                <a:gd name="T0" fmla="*/ 41 w 82"/>
                <a:gd name="T1" fmla="*/ 0 h 54"/>
                <a:gd name="T2" fmla="*/ 41 w 82"/>
                <a:gd name="T3" fmla="*/ 54 h 54"/>
                <a:gd name="T4" fmla="*/ 41 w 82"/>
                <a:gd name="T5" fmla="*/ 0 h 54"/>
              </a:gdLst>
              <a:ahLst/>
              <a:cxnLst>
                <a:cxn ang="0">
                  <a:pos x="T0" y="T1"/>
                </a:cxn>
                <a:cxn ang="0">
                  <a:pos x="T2" y="T3"/>
                </a:cxn>
                <a:cxn ang="0">
                  <a:pos x="T4" y="T5"/>
                </a:cxn>
              </a:cxnLst>
              <a:rect l="0" t="0" r="r" b="b"/>
              <a:pathLst>
                <a:path w="82" h="54">
                  <a:moveTo>
                    <a:pt x="41" y="0"/>
                  </a:moveTo>
                  <a:cubicBezTo>
                    <a:pt x="82" y="0"/>
                    <a:pt x="65" y="54"/>
                    <a:pt x="41" y="54"/>
                  </a:cubicBezTo>
                  <a:cubicBezTo>
                    <a:pt x="17" y="54"/>
                    <a:pt x="0" y="0"/>
                    <a:pt x="41"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0" name="Freeform 297"/>
            <p:cNvSpPr>
              <a:spLocks/>
            </p:cNvSpPr>
            <p:nvPr/>
          </p:nvSpPr>
          <p:spPr bwMode="auto">
            <a:xfrm>
              <a:off x="3497265" y="3221045"/>
              <a:ext cx="79375" cy="95250"/>
            </a:xfrm>
            <a:custGeom>
              <a:avLst/>
              <a:gdLst>
                <a:gd name="T0" fmla="*/ 9 w 19"/>
                <a:gd name="T1" fmla="*/ 23 h 23"/>
                <a:gd name="T2" fmla="*/ 0 w 19"/>
                <a:gd name="T3" fmla="*/ 0 h 23"/>
                <a:gd name="T4" fmla="*/ 19 w 19"/>
                <a:gd name="T5" fmla="*/ 0 h 23"/>
                <a:gd name="T6" fmla="*/ 9 w 19"/>
                <a:gd name="T7" fmla="*/ 23 h 23"/>
              </a:gdLst>
              <a:ahLst/>
              <a:cxnLst>
                <a:cxn ang="0">
                  <a:pos x="T0" y="T1"/>
                </a:cxn>
                <a:cxn ang="0">
                  <a:pos x="T2" y="T3"/>
                </a:cxn>
                <a:cxn ang="0">
                  <a:pos x="T4" y="T5"/>
                </a:cxn>
                <a:cxn ang="0">
                  <a:pos x="T6" y="T7"/>
                </a:cxn>
              </a:cxnLst>
              <a:rect l="0" t="0" r="r" b="b"/>
              <a:pathLst>
                <a:path w="19" h="23">
                  <a:moveTo>
                    <a:pt x="9" y="23"/>
                  </a:moveTo>
                  <a:cubicBezTo>
                    <a:pt x="9" y="20"/>
                    <a:pt x="0" y="7"/>
                    <a:pt x="0" y="0"/>
                  </a:cubicBezTo>
                  <a:cubicBezTo>
                    <a:pt x="19" y="0"/>
                    <a:pt x="19" y="0"/>
                    <a:pt x="19" y="0"/>
                  </a:cubicBezTo>
                  <a:cubicBezTo>
                    <a:pt x="19" y="7"/>
                    <a:pt x="9" y="20"/>
                    <a:pt x="9" y="23"/>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1" name="Freeform 298"/>
            <p:cNvSpPr>
              <a:spLocks/>
            </p:cNvSpPr>
            <p:nvPr/>
          </p:nvSpPr>
          <p:spPr bwMode="auto">
            <a:xfrm>
              <a:off x="3440115" y="3187706"/>
              <a:ext cx="95250" cy="133350"/>
            </a:xfrm>
            <a:custGeom>
              <a:avLst/>
              <a:gdLst>
                <a:gd name="T0" fmla="*/ 23 w 23"/>
                <a:gd name="T1" fmla="*/ 32 h 32"/>
                <a:gd name="T2" fmla="*/ 7 w 23"/>
                <a:gd name="T3" fmla="*/ 20 h 32"/>
                <a:gd name="T4" fmla="*/ 11 w 23"/>
                <a:gd name="T5" fmla="*/ 10 h 32"/>
                <a:gd name="T6" fmla="*/ 0 w 23"/>
                <a:gd name="T7" fmla="*/ 14 h 32"/>
                <a:gd name="T8" fmla="*/ 14 w 23"/>
                <a:gd name="T9" fmla="*/ 0 h 32"/>
                <a:gd name="T10" fmla="*/ 17 w 23"/>
                <a:gd name="T11" fmla="*/ 16 h 32"/>
                <a:gd name="T12" fmla="*/ 23 w 2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23" y="32"/>
                  </a:moveTo>
                  <a:cubicBezTo>
                    <a:pt x="17" y="23"/>
                    <a:pt x="11" y="20"/>
                    <a:pt x="7" y="20"/>
                  </a:cubicBezTo>
                  <a:cubicBezTo>
                    <a:pt x="7" y="16"/>
                    <a:pt x="10" y="12"/>
                    <a:pt x="11" y="10"/>
                  </a:cubicBezTo>
                  <a:cubicBezTo>
                    <a:pt x="5" y="10"/>
                    <a:pt x="3" y="12"/>
                    <a:pt x="0" y="14"/>
                  </a:cubicBezTo>
                  <a:cubicBezTo>
                    <a:pt x="1" y="9"/>
                    <a:pt x="8" y="2"/>
                    <a:pt x="14" y="0"/>
                  </a:cubicBezTo>
                  <a:cubicBezTo>
                    <a:pt x="14" y="4"/>
                    <a:pt x="13" y="11"/>
                    <a:pt x="17" y="16"/>
                  </a:cubicBezTo>
                  <a:cubicBezTo>
                    <a:pt x="21" y="21"/>
                    <a:pt x="23" y="25"/>
                    <a:pt x="23" y="32"/>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2" name="Freeform 299"/>
            <p:cNvSpPr>
              <a:spLocks/>
            </p:cNvSpPr>
            <p:nvPr/>
          </p:nvSpPr>
          <p:spPr bwMode="auto">
            <a:xfrm>
              <a:off x="3535365" y="3187706"/>
              <a:ext cx="100013" cy="133350"/>
            </a:xfrm>
            <a:custGeom>
              <a:avLst/>
              <a:gdLst>
                <a:gd name="T0" fmla="*/ 0 w 24"/>
                <a:gd name="T1" fmla="*/ 32 h 32"/>
                <a:gd name="T2" fmla="*/ 17 w 24"/>
                <a:gd name="T3" fmla="*/ 20 h 32"/>
                <a:gd name="T4" fmla="*/ 12 w 24"/>
                <a:gd name="T5" fmla="*/ 10 h 32"/>
                <a:gd name="T6" fmla="*/ 24 w 24"/>
                <a:gd name="T7" fmla="*/ 14 h 32"/>
                <a:gd name="T8" fmla="*/ 10 w 24"/>
                <a:gd name="T9" fmla="*/ 0 h 32"/>
                <a:gd name="T10" fmla="*/ 6 w 24"/>
                <a:gd name="T11" fmla="*/ 16 h 32"/>
                <a:gd name="T12" fmla="*/ 0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0" y="32"/>
                  </a:moveTo>
                  <a:cubicBezTo>
                    <a:pt x="6" y="23"/>
                    <a:pt x="13" y="20"/>
                    <a:pt x="17" y="20"/>
                  </a:cubicBezTo>
                  <a:cubicBezTo>
                    <a:pt x="16" y="16"/>
                    <a:pt x="14" y="12"/>
                    <a:pt x="12" y="10"/>
                  </a:cubicBezTo>
                  <a:cubicBezTo>
                    <a:pt x="19" y="10"/>
                    <a:pt x="21" y="12"/>
                    <a:pt x="24" y="14"/>
                  </a:cubicBezTo>
                  <a:cubicBezTo>
                    <a:pt x="23" y="9"/>
                    <a:pt x="15" y="2"/>
                    <a:pt x="10" y="0"/>
                  </a:cubicBezTo>
                  <a:cubicBezTo>
                    <a:pt x="10" y="4"/>
                    <a:pt x="10" y="11"/>
                    <a:pt x="6" y="16"/>
                  </a:cubicBezTo>
                  <a:cubicBezTo>
                    <a:pt x="3" y="21"/>
                    <a:pt x="0" y="25"/>
                    <a:pt x="0" y="32"/>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3" name="Freeform 300"/>
            <p:cNvSpPr>
              <a:spLocks/>
            </p:cNvSpPr>
            <p:nvPr/>
          </p:nvSpPr>
          <p:spPr bwMode="auto">
            <a:xfrm>
              <a:off x="3573465" y="3157544"/>
              <a:ext cx="90488" cy="41275"/>
            </a:xfrm>
            <a:custGeom>
              <a:avLst/>
              <a:gdLst>
                <a:gd name="T0" fmla="*/ 22 w 22"/>
                <a:gd name="T1" fmla="*/ 6 h 10"/>
                <a:gd name="T2" fmla="*/ 11 w 22"/>
                <a:gd name="T3" fmla="*/ 9 h 10"/>
                <a:gd name="T4" fmla="*/ 1 w 22"/>
                <a:gd name="T5" fmla="*/ 10 h 10"/>
                <a:gd name="T6" fmla="*/ 0 w 22"/>
                <a:gd name="T7" fmla="*/ 7 h 10"/>
                <a:gd name="T8" fmla="*/ 10 w 22"/>
                <a:gd name="T9" fmla="*/ 4 h 10"/>
                <a:gd name="T10" fmla="*/ 21 w 22"/>
                <a:gd name="T11" fmla="*/ 0 h 10"/>
                <a:gd name="T12" fmla="*/ 22 w 2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22" y="6"/>
                  </a:moveTo>
                  <a:cubicBezTo>
                    <a:pt x="20" y="9"/>
                    <a:pt x="17" y="10"/>
                    <a:pt x="11" y="9"/>
                  </a:cubicBezTo>
                  <a:cubicBezTo>
                    <a:pt x="7" y="7"/>
                    <a:pt x="3" y="9"/>
                    <a:pt x="1" y="10"/>
                  </a:cubicBezTo>
                  <a:cubicBezTo>
                    <a:pt x="1" y="10"/>
                    <a:pt x="0" y="7"/>
                    <a:pt x="0" y="7"/>
                  </a:cubicBezTo>
                  <a:cubicBezTo>
                    <a:pt x="1" y="6"/>
                    <a:pt x="5" y="3"/>
                    <a:pt x="10" y="4"/>
                  </a:cubicBezTo>
                  <a:cubicBezTo>
                    <a:pt x="16" y="5"/>
                    <a:pt x="19" y="3"/>
                    <a:pt x="21" y="0"/>
                  </a:cubicBezTo>
                  <a:cubicBezTo>
                    <a:pt x="20" y="1"/>
                    <a:pt x="21" y="5"/>
                    <a:pt x="22" y="6"/>
                  </a:cubicBezTo>
                  <a:close/>
                </a:path>
              </a:pathLst>
            </a:custGeom>
            <a:solidFill>
              <a:srgbClr val="FFAE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4" name="Freeform 301"/>
            <p:cNvSpPr>
              <a:spLocks/>
            </p:cNvSpPr>
            <p:nvPr/>
          </p:nvSpPr>
          <p:spPr bwMode="auto">
            <a:xfrm>
              <a:off x="3414713" y="2911480"/>
              <a:ext cx="241300" cy="184150"/>
            </a:xfrm>
            <a:custGeom>
              <a:avLst/>
              <a:gdLst>
                <a:gd name="T0" fmla="*/ 28 w 58"/>
                <a:gd name="T1" fmla="*/ 16 h 44"/>
                <a:gd name="T2" fmla="*/ 49 w 58"/>
                <a:gd name="T3" fmla="*/ 32 h 44"/>
                <a:gd name="T4" fmla="*/ 55 w 58"/>
                <a:gd name="T5" fmla="*/ 33 h 44"/>
                <a:gd name="T6" fmla="*/ 30 w 58"/>
                <a:gd name="T7" fmla="*/ 0 h 44"/>
                <a:gd name="T8" fmla="*/ 3 w 58"/>
                <a:gd name="T9" fmla="*/ 32 h 44"/>
                <a:gd name="T10" fmla="*/ 9 w 58"/>
                <a:gd name="T11" fmla="*/ 32 h 44"/>
                <a:gd name="T12" fmla="*/ 28 w 58"/>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58" h="44">
                  <a:moveTo>
                    <a:pt x="28" y="16"/>
                  </a:moveTo>
                  <a:cubicBezTo>
                    <a:pt x="42" y="16"/>
                    <a:pt x="49" y="25"/>
                    <a:pt x="49" y="32"/>
                  </a:cubicBezTo>
                  <a:cubicBezTo>
                    <a:pt x="50" y="39"/>
                    <a:pt x="52" y="40"/>
                    <a:pt x="55" y="33"/>
                  </a:cubicBezTo>
                  <a:cubicBezTo>
                    <a:pt x="58" y="27"/>
                    <a:pt x="51" y="0"/>
                    <a:pt x="30" y="0"/>
                  </a:cubicBezTo>
                  <a:cubicBezTo>
                    <a:pt x="8" y="0"/>
                    <a:pt x="0" y="21"/>
                    <a:pt x="3" y="32"/>
                  </a:cubicBezTo>
                  <a:cubicBezTo>
                    <a:pt x="6" y="44"/>
                    <a:pt x="9" y="37"/>
                    <a:pt x="9" y="32"/>
                  </a:cubicBezTo>
                  <a:cubicBezTo>
                    <a:pt x="9" y="27"/>
                    <a:pt x="13" y="17"/>
                    <a:pt x="28" y="16"/>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5" name="Freeform 302"/>
            <p:cNvSpPr>
              <a:spLocks/>
            </p:cNvSpPr>
            <p:nvPr/>
          </p:nvSpPr>
          <p:spPr bwMode="auto">
            <a:xfrm>
              <a:off x="3627438" y="3028955"/>
              <a:ext cx="25400" cy="53975"/>
            </a:xfrm>
            <a:custGeom>
              <a:avLst/>
              <a:gdLst>
                <a:gd name="T0" fmla="*/ 4 w 6"/>
                <a:gd name="T1" fmla="*/ 0 h 13"/>
                <a:gd name="T2" fmla="*/ 6 w 6"/>
                <a:gd name="T3" fmla="*/ 7 h 13"/>
                <a:gd name="T4" fmla="*/ 2 w 6"/>
                <a:gd name="T5" fmla="*/ 13 h 13"/>
                <a:gd name="T6" fmla="*/ 0 w 6"/>
                <a:gd name="T7" fmla="*/ 6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4"/>
                    <a:pt x="6" y="7"/>
                  </a:cubicBezTo>
                  <a:cubicBezTo>
                    <a:pt x="5" y="10"/>
                    <a:pt x="3" y="13"/>
                    <a:pt x="2" y="13"/>
                  </a:cubicBezTo>
                  <a:cubicBezTo>
                    <a:pt x="0" y="12"/>
                    <a:pt x="0" y="9"/>
                    <a:pt x="0" y="6"/>
                  </a:cubicBezTo>
                  <a:cubicBezTo>
                    <a:pt x="1" y="2"/>
                    <a:pt x="3" y="0"/>
                    <a:pt x="4"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6" name="Freeform 303"/>
            <p:cNvSpPr>
              <a:spLocks/>
            </p:cNvSpPr>
            <p:nvPr/>
          </p:nvSpPr>
          <p:spPr bwMode="auto">
            <a:xfrm>
              <a:off x="3417891" y="3028955"/>
              <a:ext cx="30163" cy="53975"/>
            </a:xfrm>
            <a:custGeom>
              <a:avLst/>
              <a:gdLst>
                <a:gd name="T0" fmla="*/ 2 w 7"/>
                <a:gd name="T1" fmla="*/ 0 h 13"/>
                <a:gd name="T2" fmla="*/ 1 w 7"/>
                <a:gd name="T3" fmla="*/ 7 h 13"/>
                <a:gd name="T4" fmla="*/ 5 w 7"/>
                <a:gd name="T5" fmla="*/ 13 h 13"/>
                <a:gd name="T6" fmla="*/ 6 w 7"/>
                <a:gd name="T7" fmla="*/ 6 h 13"/>
                <a:gd name="T8" fmla="*/ 2 w 7"/>
                <a:gd name="T9" fmla="*/ 0 h 13"/>
              </a:gdLst>
              <a:ahLst/>
              <a:cxnLst>
                <a:cxn ang="0">
                  <a:pos x="T0" y="T1"/>
                </a:cxn>
                <a:cxn ang="0">
                  <a:pos x="T2" y="T3"/>
                </a:cxn>
                <a:cxn ang="0">
                  <a:pos x="T4" y="T5"/>
                </a:cxn>
                <a:cxn ang="0">
                  <a:pos x="T6" y="T7"/>
                </a:cxn>
                <a:cxn ang="0">
                  <a:pos x="T8" y="T9"/>
                </a:cxn>
              </a:cxnLst>
              <a:rect l="0" t="0" r="r" b="b"/>
              <a:pathLst>
                <a:path w="7" h="13">
                  <a:moveTo>
                    <a:pt x="2" y="0"/>
                  </a:moveTo>
                  <a:cubicBezTo>
                    <a:pt x="1" y="1"/>
                    <a:pt x="0" y="4"/>
                    <a:pt x="1" y="7"/>
                  </a:cubicBezTo>
                  <a:cubicBezTo>
                    <a:pt x="1" y="10"/>
                    <a:pt x="3" y="13"/>
                    <a:pt x="5" y="13"/>
                  </a:cubicBezTo>
                  <a:cubicBezTo>
                    <a:pt x="6" y="12"/>
                    <a:pt x="7" y="9"/>
                    <a:pt x="6" y="6"/>
                  </a:cubicBezTo>
                  <a:cubicBezTo>
                    <a:pt x="5" y="2"/>
                    <a:pt x="3" y="0"/>
                    <a:pt x="2"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7" name="Freeform 304"/>
            <p:cNvSpPr>
              <a:spLocks/>
            </p:cNvSpPr>
            <p:nvPr/>
          </p:nvSpPr>
          <p:spPr bwMode="auto">
            <a:xfrm>
              <a:off x="3460754" y="2924179"/>
              <a:ext cx="141288" cy="120650"/>
            </a:xfrm>
            <a:custGeom>
              <a:avLst/>
              <a:gdLst>
                <a:gd name="T0" fmla="*/ 1 w 34"/>
                <a:gd name="T1" fmla="*/ 8 h 29"/>
                <a:gd name="T2" fmla="*/ 33 w 34"/>
                <a:gd name="T3" fmla="*/ 29 h 29"/>
                <a:gd name="T4" fmla="*/ 1 w 34"/>
                <a:gd name="T5" fmla="*/ 8 h 29"/>
              </a:gdLst>
              <a:ahLst/>
              <a:cxnLst>
                <a:cxn ang="0">
                  <a:pos x="T0" y="T1"/>
                </a:cxn>
                <a:cxn ang="0">
                  <a:pos x="T2" y="T3"/>
                </a:cxn>
                <a:cxn ang="0">
                  <a:pos x="T4" y="T5"/>
                </a:cxn>
              </a:cxnLst>
              <a:rect l="0" t="0" r="r" b="b"/>
              <a:pathLst>
                <a:path w="34" h="29">
                  <a:moveTo>
                    <a:pt x="1" y="8"/>
                  </a:moveTo>
                  <a:cubicBezTo>
                    <a:pt x="0" y="16"/>
                    <a:pt x="15" y="28"/>
                    <a:pt x="33" y="29"/>
                  </a:cubicBezTo>
                  <a:cubicBezTo>
                    <a:pt x="34" y="8"/>
                    <a:pt x="15" y="0"/>
                    <a:pt x="1" y="8"/>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8" name="Freeform 305"/>
            <p:cNvSpPr>
              <a:spLocks/>
            </p:cNvSpPr>
            <p:nvPr/>
          </p:nvSpPr>
          <p:spPr bwMode="auto">
            <a:xfrm>
              <a:off x="3530604" y="3303596"/>
              <a:ext cx="4763" cy="96838"/>
            </a:xfrm>
            <a:custGeom>
              <a:avLst/>
              <a:gdLst>
                <a:gd name="T0" fmla="*/ 1 w 1"/>
                <a:gd name="T1" fmla="*/ 23 h 23"/>
                <a:gd name="T2" fmla="*/ 1 w 1"/>
                <a:gd name="T3" fmla="*/ 0 h 23"/>
                <a:gd name="T4" fmla="*/ 0 w 1"/>
                <a:gd name="T5" fmla="*/ 23 h 23"/>
                <a:gd name="T6" fmla="*/ 1 w 1"/>
                <a:gd name="T7" fmla="*/ 23 h 23"/>
              </a:gdLst>
              <a:ahLst/>
              <a:cxnLst>
                <a:cxn ang="0">
                  <a:pos x="T0" y="T1"/>
                </a:cxn>
                <a:cxn ang="0">
                  <a:pos x="T2" y="T3"/>
                </a:cxn>
                <a:cxn ang="0">
                  <a:pos x="T4" y="T5"/>
                </a:cxn>
                <a:cxn ang="0">
                  <a:pos x="T6" y="T7"/>
                </a:cxn>
              </a:cxnLst>
              <a:rect l="0" t="0" r="r" b="b"/>
              <a:pathLst>
                <a:path w="1" h="23">
                  <a:moveTo>
                    <a:pt x="1" y="23"/>
                  </a:moveTo>
                  <a:cubicBezTo>
                    <a:pt x="1" y="15"/>
                    <a:pt x="1" y="6"/>
                    <a:pt x="1" y="0"/>
                  </a:cubicBezTo>
                  <a:cubicBezTo>
                    <a:pt x="0" y="6"/>
                    <a:pt x="0" y="15"/>
                    <a:pt x="0" y="23"/>
                  </a:cubicBezTo>
                  <a:cubicBezTo>
                    <a:pt x="0" y="23"/>
                    <a:pt x="1" y="23"/>
                    <a:pt x="1" y="23"/>
                  </a:cubicBezTo>
                  <a:close/>
                </a:path>
              </a:pathLst>
            </a:custGeom>
            <a:solidFill>
              <a:srgbClr val="6AC6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39" name="Freeform 306"/>
            <p:cNvSpPr>
              <a:spLocks/>
            </p:cNvSpPr>
            <p:nvPr/>
          </p:nvSpPr>
          <p:spPr bwMode="auto">
            <a:xfrm>
              <a:off x="3576646" y="3182952"/>
              <a:ext cx="92075" cy="53975"/>
            </a:xfrm>
            <a:custGeom>
              <a:avLst/>
              <a:gdLst>
                <a:gd name="T0" fmla="*/ 20 w 22"/>
                <a:gd name="T1" fmla="*/ 11 h 13"/>
                <a:gd name="T2" fmla="*/ 9 w 22"/>
                <a:gd name="T3" fmla="*/ 8 h 13"/>
                <a:gd name="T4" fmla="*/ 1 w 22"/>
                <a:gd name="T5" fmla="*/ 6 h 13"/>
                <a:gd name="T6" fmla="*/ 0 w 22"/>
                <a:gd name="T7" fmla="*/ 2 h 13"/>
                <a:gd name="T8" fmla="*/ 10 w 22"/>
                <a:gd name="T9" fmla="*/ 3 h 13"/>
                <a:gd name="T10" fmla="*/ 22 w 22"/>
                <a:gd name="T11" fmla="*/ 5 h 13"/>
                <a:gd name="T12" fmla="*/ 20 w 22"/>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20" y="11"/>
                  </a:moveTo>
                  <a:cubicBezTo>
                    <a:pt x="16" y="13"/>
                    <a:pt x="13" y="12"/>
                    <a:pt x="9" y="8"/>
                  </a:cubicBezTo>
                  <a:cubicBezTo>
                    <a:pt x="6" y="5"/>
                    <a:pt x="3" y="5"/>
                    <a:pt x="1" y="6"/>
                  </a:cubicBezTo>
                  <a:cubicBezTo>
                    <a:pt x="1" y="6"/>
                    <a:pt x="0" y="2"/>
                    <a:pt x="0" y="2"/>
                  </a:cubicBezTo>
                  <a:cubicBezTo>
                    <a:pt x="1" y="1"/>
                    <a:pt x="6" y="0"/>
                    <a:pt x="10" y="3"/>
                  </a:cubicBezTo>
                  <a:cubicBezTo>
                    <a:pt x="15" y="6"/>
                    <a:pt x="18" y="7"/>
                    <a:pt x="22" y="5"/>
                  </a:cubicBezTo>
                  <a:cubicBezTo>
                    <a:pt x="20" y="5"/>
                    <a:pt x="19" y="9"/>
                    <a:pt x="20" y="11"/>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40" name="Freeform 307"/>
            <p:cNvSpPr>
              <a:spLocks/>
            </p:cNvSpPr>
            <p:nvPr/>
          </p:nvSpPr>
          <p:spPr bwMode="auto">
            <a:xfrm>
              <a:off x="3489325" y="3182938"/>
              <a:ext cx="92075" cy="38100"/>
            </a:xfrm>
            <a:custGeom>
              <a:avLst/>
              <a:gdLst>
                <a:gd name="T0" fmla="*/ 0 w 22"/>
                <a:gd name="T1" fmla="*/ 0 h 9"/>
                <a:gd name="T2" fmla="*/ 22 w 22"/>
                <a:gd name="T3" fmla="*/ 0 h 9"/>
                <a:gd name="T4" fmla="*/ 22 w 22"/>
                <a:gd name="T5" fmla="*/ 6 h 9"/>
                <a:gd name="T6" fmla="*/ 0 w 22"/>
                <a:gd name="T7" fmla="*/ 6 h 9"/>
                <a:gd name="T8" fmla="*/ 0 w 22"/>
                <a:gd name="T9" fmla="*/ 0 h 9"/>
              </a:gdLst>
              <a:ahLst/>
              <a:cxnLst>
                <a:cxn ang="0">
                  <a:pos x="T0" y="T1"/>
                </a:cxn>
                <a:cxn ang="0">
                  <a:pos x="T2" y="T3"/>
                </a:cxn>
                <a:cxn ang="0">
                  <a:pos x="T4" y="T5"/>
                </a:cxn>
                <a:cxn ang="0">
                  <a:pos x="T6" y="T7"/>
                </a:cxn>
                <a:cxn ang="0">
                  <a:pos x="T8" y="T9"/>
                </a:cxn>
              </a:cxnLst>
              <a:rect l="0" t="0" r="r" b="b"/>
              <a:pathLst>
                <a:path w="22" h="9">
                  <a:moveTo>
                    <a:pt x="0" y="0"/>
                  </a:moveTo>
                  <a:cubicBezTo>
                    <a:pt x="8" y="2"/>
                    <a:pt x="15" y="2"/>
                    <a:pt x="22" y="0"/>
                  </a:cubicBezTo>
                  <a:cubicBezTo>
                    <a:pt x="22" y="2"/>
                    <a:pt x="22" y="4"/>
                    <a:pt x="22" y="6"/>
                  </a:cubicBezTo>
                  <a:cubicBezTo>
                    <a:pt x="15" y="9"/>
                    <a:pt x="8" y="9"/>
                    <a:pt x="0" y="6"/>
                  </a:cubicBezTo>
                  <a:cubicBezTo>
                    <a:pt x="0" y="4"/>
                    <a:pt x="0" y="2"/>
                    <a:pt x="0" y="0"/>
                  </a:cubicBezTo>
                  <a:close/>
                </a:path>
              </a:pathLst>
            </a:custGeom>
            <a:solidFill>
              <a:srgbClr val="E661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sp>
        <p:nvSpPr>
          <p:cNvPr id="441" name="Oval 308"/>
          <p:cNvSpPr>
            <a:spLocks noChangeArrowheads="1"/>
          </p:cNvSpPr>
          <p:nvPr/>
        </p:nvSpPr>
        <p:spPr bwMode="auto">
          <a:xfrm>
            <a:off x="11099772" y="10350459"/>
            <a:ext cx="1058789" cy="105906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2" name="Oval 309"/>
          <p:cNvSpPr>
            <a:spLocks noChangeArrowheads="1"/>
          </p:cNvSpPr>
          <p:nvPr/>
        </p:nvSpPr>
        <p:spPr bwMode="auto">
          <a:xfrm>
            <a:off x="11159423" y="10417584"/>
            <a:ext cx="932033" cy="932275"/>
          </a:xfrm>
          <a:prstGeom prst="ellipse">
            <a:avLst/>
          </a:prstGeom>
          <a:solidFill>
            <a:schemeClr val="accent4"/>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3" name="Freeform 310"/>
          <p:cNvSpPr>
            <a:spLocks/>
          </p:cNvSpPr>
          <p:nvPr/>
        </p:nvSpPr>
        <p:spPr bwMode="auto">
          <a:xfrm>
            <a:off x="11364471" y="11025427"/>
            <a:ext cx="529395" cy="324433"/>
          </a:xfrm>
          <a:custGeom>
            <a:avLst/>
            <a:gdLst>
              <a:gd name="T0" fmla="*/ 9 w 54"/>
              <a:gd name="T1" fmla="*/ 7 h 33"/>
              <a:gd name="T2" fmla="*/ 0 w 54"/>
              <a:gd name="T3" fmla="*/ 24 h 33"/>
              <a:gd name="T4" fmla="*/ 27 w 54"/>
              <a:gd name="T5" fmla="*/ 33 h 33"/>
              <a:gd name="T6" fmla="*/ 54 w 54"/>
              <a:gd name="T7" fmla="*/ 24 h 33"/>
              <a:gd name="T8" fmla="*/ 44 w 54"/>
              <a:gd name="T9" fmla="*/ 7 h 33"/>
              <a:gd name="T10" fmla="*/ 27 w 54"/>
              <a:gd name="T11" fmla="*/ 0 h 33"/>
              <a:gd name="T12" fmla="*/ 9 w 54"/>
              <a:gd name="T13" fmla="*/ 7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9" y="7"/>
                </a:moveTo>
                <a:cubicBezTo>
                  <a:pt x="4" y="10"/>
                  <a:pt x="2" y="16"/>
                  <a:pt x="0" y="24"/>
                </a:cubicBezTo>
                <a:cubicBezTo>
                  <a:pt x="7" y="29"/>
                  <a:pt x="17" y="33"/>
                  <a:pt x="27" y="33"/>
                </a:cubicBezTo>
                <a:cubicBezTo>
                  <a:pt x="37" y="33"/>
                  <a:pt x="46" y="29"/>
                  <a:pt x="54" y="24"/>
                </a:cubicBezTo>
                <a:cubicBezTo>
                  <a:pt x="51" y="16"/>
                  <a:pt x="49" y="10"/>
                  <a:pt x="44" y="7"/>
                </a:cubicBezTo>
                <a:cubicBezTo>
                  <a:pt x="36" y="2"/>
                  <a:pt x="32" y="0"/>
                  <a:pt x="27" y="0"/>
                </a:cubicBezTo>
                <a:cubicBezTo>
                  <a:pt x="22" y="0"/>
                  <a:pt x="17" y="2"/>
                  <a:pt x="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4" name="Freeform 311"/>
          <p:cNvSpPr>
            <a:spLocks/>
          </p:cNvSpPr>
          <p:nvPr/>
        </p:nvSpPr>
        <p:spPr bwMode="auto">
          <a:xfrm>
            <a:off x="11562061" y="10838971"/>
            <a:ext cx="126757" cy="264767"/>
          </a:xfrm>
          <a:custGeom>
            <a:avLst/>
            <a:gdLst>
              <a:gd name="T0" fmla="*/ 0 w 13"/>
              <a:gd name="T1" fmla="*/ 0 h 27"/>
              <a:gd name="T2" fmla="*/ 13 w 13"/>
              <a:gd name="T3" fmla="*/ 0 h 27"/>
              <a:gd name="T4" fmla="*/ 13 w 13"/>
              <a:gd name="T5" fmla="*/ 19 h 27"/>
              <a:gd name="T6" fmla="*/ 0 w 13"/>
              <a:gd name="T7" fmla="*/ 19 h 27"/>
              <a:gd name="T8" fmla="*/ 0 w 13"/>
              <a:gd name="T9" fmla="*/ 0 h 27"/>
            </a:gdLst>
            <a:ahLst/>
            <a:cxnLst>
              <a:cxn ang="0">
                <a:pos x="T0" y="T1"/>
              </a:cxn>
              <a:cxn ang="0">
                <a:pos x="T2" y="T3"/>
              </a:cxn>
              <a:cxn ang="0">
                <a:pos x="T4" y="T5"/>
              </a:cxn>
              <a:cxn ang="0">
                <a:pos x="T6" y="T7"/>
              </a:cxn>
              <a:cxn ang="0">
                <a:pos x="T8" y="T9"/>
              </a:cxn>
            </a:cxnLst>
            <a:rect l="0" t="0" r="r" b="b"/>
            <a:pathLst>
              <a:path w="13" h="27">
                <a:moveTo>
                  <a:pt x="0" y="0"/>
                </a:moveTo>
                <a:cubicBezTo>
                  <a:pt x="13" y="0"/>
                  <a:pt x="13" y="0"/>
                  <a:pt x="13" y="0"/>
                </a:cubicBezTo>
                <a:cubicBezTo>
                  <a:pt x="13" y="19"/>
                  <a:pt x="13" y="19"/>
                  <a:pt x="13" y="19"/>
                </a:cubicBezTo>
                <a:cubicBezTo>
                  <a:pt x="13" y="26"/>
                  <a:pt x="0" y="27"/>
                  <a:pt x="0" y="19"/>
                </a:cubicBezTo>
                <a:lnTo>
                  <a:pt x="0" y="0"/>
                </a:ln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5" name="Freeform 312"/>
          <p:cNvSpPr>
            <a:spLocks/>
          </p:cNvSpPr>
          <p:nvPr/>
        </p:nvSpPr>
        <p:spPr bwMode="auto">
          <a:xfrm>
            <a:off x="11562061" y="10947115"/>
            <a:ext cx="126757" cy="89498"/>
          </a:xfrm>
          <a:custGeom>
            <a:avLst/>
            <a:gdLst>
              <a:gd name="T0" fmla="*/ 34 w 34"/>
              <a:gd name="T1" fmla="*/ 8 h 24"/>
              <a:gd name="T2" fmla="*/ 34 w 34"/>
              <a:gd name="T3" fmla="*/ 0 h 24"/>
              <a:gd name="T4" fmla="*/ 0 w 34"/>
              <a:gd name="T5" fmla="*/ 0 h 24"/>
              <a:gd name="T6" fmla="*/ 0 w 34"/>
              <a:gd name="T7" fmla="*/ 24 h 24"/>
              <a:gd name="T8" fmla="*/ 34 w 34"/>
              <a:gd name="T9" fmla="*/ 8 h 24"/>
            </a:gdLst>
            <a:ahLst/>
            <a:cxnLst>
              <a:cxn ang="0">
                <a:pos x="T0" y="T1"/>
              </a:cxn>
              <a:cxn ang="0">
                <a:pos x="T2" y="T3"/>
              </a:cxn>
              <a:cxn ang="0">
                <a:pos x="T4" y="T5"/>
              </a:cxn>
              <a:cxn ang="0">
                <a:pos x="T6" y="T7"/>
              </a:cxn>
              <a:cxn ang="0">
                <a:pos x="T8" y="T9"/>
              </a:cxn>
            </a:cxnLst>
            <a:rect l="0" t="0" r="r" b="b"/>
            <a:pathLst>
              <a:path w="34" h="24">
                <a:moveTo>
                  <a:pt x="34" y="8"/>
                </a:moveTo>
                <a:lnTo>
                  <a:pt x="34" y="0"/>
                </a:lnTo>
                <a:lnTo>
                  <a:pt x="0" y="0"/>
                </a:lnTo>
                <a:lnTo>
                  <a:pt x="0" y="24"/>
                </a:lnTo>
                <a:lnTo>
                  <a:pt x="34" y="8"/>
                </a:lnTo>
                <a:close/>
              </a:path>
            </a:pathLst>
          </a:custGeom>
          <a:solidFill>
            <a:srgbClr val="E8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6" name="Freeform 313"/>
          <p:cNvSpPr>
            <a:spLocks/>
          </p:cNvSpPr>
          <p:nvPr/>
        </p:nvSpPr>
        <p:spPr bwMode="auto">
          <a:xfrm>
            <a:off x="11345830" y="10615224"/>
            <a:ext cx="559220" cy="361724"/>
          </a:xfrm>
          <a:custGeom>
            <a:avLst/>
            <a:gdLst>
              <a:gd name="T0" fmla="*/ 29 w 57"/>
              <a:gd name="T1" fmla="*/ 0 h 37"/>
              <a:gd name="T2" fmla="*/ 29 w 57"/>
              <a:gd name="T3" fmla="*/ 37 h 37"/>
              <a:gd name="T4" fmla="*/ 29 w 57"/>
              <a:gd name="T5" fmla="*/ 0 h 37"/>
            </a:gdLst>
            <a:ahLst/>
            <a:cxnLst>
              <a:cxn ang="0">
                <a:pos x="T0" y="T1"/>
              </a:cxn>
              <a:cxn ang="0">
                <a:pos x="T2" y="T3"/>
              </a:cxn>
              <a:cxn ang="0">
                <a:pos x="T4" y="T5"/>
              </a:cxn>
            </a:cxnLst>
            <a:rect l="0" t="0" r="r" b="b"/>
            <a:pathLst>
              <a:path w="57" h="37">
                <a:moveTo>
                  <a:pt x="29" y="0"/>
                </a:moveTo>
                <a:cubicBezTo>
                  <a:pt x="57" y="0"/>
                  <a:pt x="46" y="37"/>
                  <a:pt x="29" y="37"/>
                </a:cubicBezTo>
                <a:cubicBezTo>
                  <a:pt x="12" y="37"/>
                  <a:pt x="0" y="0"/>
                  <a:pt x="29"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7" name="Freeform 314"/>
          <p:cNvSpPr>
            <a:spLocks/>
          </p:cNvSpPr>
          <p:nvPr/>
        </p:nvSpPr>
        <p:spPr bwMode="auto">
          <a:xfrm>
            <a:off x="11424121" y="10544373"/>
            <a:ext cx="402638" cy="305786"/>
          </a:xfrm>
          <a:custGeom>
            <a:avLst/>
            <a:gdLst>
              <a:gd name="T0" fmla="*/ 29 w 41"/>
              <a:gd name="T1" fmla="*/ 11 h 31"/>
              <a:gd name="T2" fmla="*/ 36 w 41"/>
              <a:gd name="T3" fmla="*/ 23 h 31"/>
              <a:gd name="T4" fmla="*/ 39 w 41"/>
              <a:gd name="T5" fmla="*/ 23 h 31"/>
              <a:gd name="T6" fmla="*/ 21 w 41"/>
              <a:gd name="T7" fmla="*/ 0 h 31"/>
              <a:gd name="T8" fmla="*/ 3 w 41"/>
              <a:gd name="T9" fmla="*/ 23 h 31"/>
              <a:gd name="T10" fmla="*/ 6 w 41"/>
              <a:gd name="T11" fmla="*/ 23 h 31"/>
              <a:gd name="T12" fmla="*/ 29 w 41"/>
              <a:gd name="T13" fmla="*/ 11 h 31"/>
            </a:gdLst>
            <a:ahLst/>
            <a:cxnLst>
              <a:cxn ang="0">
                <a:pos x="T0" y="T1"/>
              </a:cxn>
              <a:cxn ang="0">
                <a:pos x="T2" y="T3"/>
              </a:cxn>
              <a:cxn ang="0">
                <a:pos x="T4" y="T5"/>
              </a:cxn>
              <a:cxn ang="0">
                <a:pos x="T6" y="T7"/>
              </a:cxn>
              <a:cxn ang="0">
                <a:pos x="T8" y="T9"/>
              </a:cxn>
              <a:cxn ang="0">
                <a:pos x="T10" y="T11"/>
              </a:cxn>
              <a:cxn ang="0">
                <a:pos x="T12" y="T13"/>
              </a:cxn>
            </a:cxnLst>
            <a:rect l="0" t="0" r="r" b="b"/>
            <a:pathLst>
              <a:path w="41" h="31">
                <a:moveTo>
                  <a:pt x="29" y="11"/>
                </a:moveTo>
                <a:cubicBezTo>
                  <a:pt x="33" y="13"/>
                  <a:pt x="35" y="19"/>
                  <a:pt x="36" y="23"/>
                </a:cubicBezTo>
                <a:cubicBezTo>
                  <a:pt x="38" y="28"/>
                  <a:pt x="37" y="28"/>
                  <a:pt x="39" y="23"/>
                </a:cubicBezTo>
                <a:cubicBezTo>
                  <a:pt x="41" y="19"/>
                  <a:pt x="36" y="0"/>
                  <a:pt x="21" y="0"/>
                </a:cubicBezTo>
                <a:cubicBezTo>
                  <a:pt x="6" y="0"/>
                  <a:pt x="0" y="15"/>
                  <a:pt x="3" y="23"/>
                </a:cubicBezTo>
                <a:cubicBezTo>
                  <a:pt x="5" y="31"/>
                  <a:pt x="5" y="29"/>
                  <a:pt x="6" y="23"/>
                </a:cubicBezTo>
                <a:cubicBezTo>
                  <a:pt x="9" y="7"/>
                  <a:pt x="21" y="14"/>
                  <a:pt x="29" y="11"/>
                </a:cubicBezTo>
                <a:close/>
              </a:path>
            </a:pathLst>
          </a:custGeom>
          <a:solidFill>
            <a:srgbClr val="7D5F5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8" name="Freeform 315"/>
          <p:cNvSpPr>
            <a:spLocks/>
          </p:cNvSpPr>
          <p:nvPr/>
        </p:nvSpPr>
        <p:spPr bwMode="auto">
          <a:xfrm>
            <a:off x="11778293" y="10742013"/>
            <a:ext cx="37281" cy="89498"/>
          </a:xfrm>
          <a:custGeom>
            <a:avLst/>
            <a:gdLst>
              <a:gd name="T0" fmla="*/ 3 w 4"/>
              <a:gd name="T1" fmla="*/ 0 h 9"/>
              <a:gd name="T2" fmla="*/ 4 w 4"/>
              <a:gd name="T3" fmla="*/ 5 h 9"/>
              <a:gd name="T4" fmla="*/ 1 w 4"/>
              <a:gd name="T5" fmla="*/ 9 h 9"/>
              <a:gd name="T6" fmla="*/ 0 w 4"/>
              <a:gd name="T7" fmla="*/ 4 h 9"/>
              <a:gd name="T8" fmla="*/ 3 w 4"/>
              <a:gd name="T9" fmla="*/ 0 h 9"/>
            </a:gdLst>
            <a:ahLst/>
            <a:cxnLst>
              <a:cxn ang="0">
                <a:pos x="T0" y="T1"/>
              </a:cxn>
              <a:cxn ang="0">
                <a:pos x="T2" y="T3"/>
              </a:cxn>
              <a:cxn ang="0">
                <a:pos x="T4" y="T5"/>
              </a:cxn>
              <a:cxn ang="0">
                <a:pos x="T6" y="T7"/>
              </a:cxn>
              <a:cxn ang="0">
                <a:pos x="T8" y="T9"/>
              </a:cxn>
            </a:cxnLst>
            <a:rect l="0" t="0" r="r" b="b"/>
            <a:pathLst>
              <a:path w="4" h="9">
                <a:moveTo>
                  <a:pt x="3" y="0"/>
                </a:moveTo>
                <a:cubicBezTo>
                  <a:pt x="4" y="0"/>
                  <a:pt x="4" y="2"/>
                  <a:pt x="4" y="5"/>
                </a:cubicBezTo>
                <a:cubicBezTo>
                  <a:pt x="3" y="7"/>
                  <a:pt x="2" y="9"/>
                  <a:pt x="1" y="9"/>
                </a:cubicBezTo>
                <a:cubicBezTo>
                  <a:pt x="0" y="8"/>
                  <a:pt x="0" y="6"/>
                  <a:pt x="0" y="4"/>
                </a:cubicBezTo>
                <a:cubicBezTo>
                  <a:pt x="1" y="1"/>
                  <a:pt x="2" y="0"/>
                  <a:pt x="3" y="0"/>
                </a:cubicBezTo>
                <a:close/>
              </a:path>
            </a:pathLst>
          </a:custGeom>
          <a:solidFill>
            <a:srgbClr val="FFDD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49" name="Freeform 316"/>
          <p:cNvSpPr>
            <a:spLocks/>
          </p:cNvSpPr>
          <p:nvPr/>
        </p:nvSpPr>
        <p:spPr bwMode="auto">
          <a:xfrm>
            <a:off x="11435303" y="10742013"/>
            <a:ext cx="48467" cy="89498"/>
          </a:xfrm>
          <a:custGeom>
            <a:avLst/>
            <a:gdLst>
              <a:gd name="T0" fmla="*/ 2 w 5"/>
              <a:gd name="T1" fmla="*/ 0 h 9"/>
              <a:gd name="T2" fmla="*/ 1 w 5"/>
              <a:gd name="T3" fmla="*/ 5 h 9"/>
              <a:gd name="T4" fmla="*/ 3 w 5"/>
              <a:gd name="T5" fmla="*/ 9 h 9"/>
              <a:gd name="T6" fmla="*/ 4 w 5"/>
              <a:gd name="T7" fmla="*/ 4 h 9"/>
              <a:gd name="T8" fmla="*/ 2 w 5"/>
              <a:gd name="T9" fmla="*/ 0 h 9"/>
            </a:gdLst>
            <a:ahLst/>
            <a:cxnLst>
              <a:cxn ang="0">
                <a:pos x="T0" y="T1"/>
              </a:cxn>
              <a:cxn ang="0">
                <a:pos x="T2" y="T3"/>
              </a:cxn>
              <a:cxn ang="0">
                <a:pos x="T4" y="T5"/>
              </a:cxn>
              <a:cxn ang="0">
                <a:pos x="T6" y="T7"/>
              </a:cxn>
              <a:cxn ang="0">
                <a:pos x="T8" y="T9"/>
              </a:cxn>
            </a:cxnLst>
            <a:rect l="0" t="0" r="r" b="b"/>
            <a:pathLst>
              <a:path w="5" h="9">
                <a:moveTo>
                  <a:pt x="2" y="0"/>
                </a:moveTo>
                <a:cubicBezTo>
                  <a:pt x="0" y="0"/>
                  <a:pt x="0" y="2"/>
                  <a:pt x="1" y="5"/>
                </a:cubicBezTo>
                <a:cubicBezTo>
                  <a:pt x="1" y="7"/>
                  <a:pt x="2" y="9"/>
                  <a:pt x="3" y="9"/>
                </a:cubicBezTo>
                <a:cubicBezTo>
                  <a:pt x="4" y="8"/>
                  <a:pt x="5" y="6"/>
                  <a:pt x="4" y="4"/>
                </a:cubicBezTo>
                <a:cubicBezTo>
                  <a:pt x="4" y="1"/>
                  <a:pt x="3" y="0"/>
                  <a:pt x="2" y="0"/>
                </a:cubicBezTo>
                <a:close/>
              </a:path>
            </a:pathLst>
          </a:custGeom>
          <a:solidFill>
            <a:srgbClr val="F7D6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0" name="Freeform 317"/>
          <p:cNvSpPr>
            <a:spLocks/>
          </p:cNvSpPr>
          <p:nvPr/>
        </p:nvSpPr>
        <p:spPr bwMode="auto">
          <a:xfrm>
            <a:off x="11569517" y="11036614"/>
            <a:ext cx="119300" cy="313244"/>
          </a:xfrm>
          <a:custGeom>
            <a:avLst/>
            <a:gdLst>
              <a:gd name="T0" fmla="*/ 4 w 12"/>
              <a:gd name="T1" fmla="*/ 11 h 32"/>
              <a:gd name="T2" fmla="*/ 3 w 12"/>
              <a:gd name="T3" fmla="*/ 31 h 32"/>
              <a:gd name="T4" fmla="*/ 6 w 12"/>
              <a:gd name="T5" fmla="*/ 32 h 32"/>
              <a:gd name="T6" fmla="*/ 9 w 12"/>
              <a:gd name="T7" fmla="*/ 31 h 32"/>
              <a:gd name="T8" fmla="*/ 7 w 12"/>
              <a:gd name="T9" fmla="*/ 11 h 32"/>
              <a:gd name="T10" fmla="*/ 12 w 12"/>
              <a:gd name="T11" fmla="*/ 0 h 32"/>
              <a:gd name="T12" fmla="*/ 0 w 12"/>
              <a:gd name="T13" fmla="*/ 0 h 32"/>
              <a:gd name="T14" fmla="*/ 4 w 12"/>
              <a:gd name="T15" fmla="*/ 1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2">
                <a:moveTo>
                  <a:pt x="4" y="11"/>
                </a:moveTo>
                <a:cubicBezTo>
                  <a:pt x="3" y="31"/>
                  <a:pt x="3" y="31"/>
                  <a:pt x="3" y="31"/>
                </a:cubicBezTo>
                <a:cubicBezTo>
                  <a:pt x="4" y="31"/>
                  <a:pt x="5" y="32"/>
                  <a:pt x="6" y="32"/>
                </a:cubicBezTo>
                <a:cubicBezTo>
                  <a:pt x="7" y="32"/>
                  <a:pt x="8" y="31"/>
                  <a:pt x="9" y="31"/>
                </a:cubicBezTo>
                <a:cubicBezTo>
                  <a:pt x="7" y="11"/>
                  <a:pt x="7" y="11"/>
                  <a:pt x="7" y="11"/>
                </a:cubicBezTo>
                <a:cubicBezTo>
                  <a:pt x="12" y="0"/>
                  <a:pt x="12" y="0"/>
                  <a:pt x="12" y="0"/>
                </a:cubicBezTo>
                <a:cubicBezTo>
                  <a:pt x="7" y="0"/>
                  <a:pt x="4" y="0"/>
                  <a:pt x="0" y="0"/>
                </a:cubicBezTo>
                <a:lnTo>
                  <a:pt x="4" y="11"/>
                </a:lnTo>
                <a:close/>
              </a:path>
            </a:pathLst>
          </a:custGeom>
          <a:solidFill>
            <a:srgbClr val="70A7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1" name="Freeform 318"/>
          <p:cNvSpPr>
            <a:spLocks/>
          </p:cNvSpPr>
          <p:nvPr/>
        </p:nvSpPr>
        <p:spPr bwMode="auto">
          <a:xfrm>
            <a:off x="11502411" y="10995593"/>
            <a:ext cx="126757" cy="137978"/>
          </a:xfrm>
          <a:custGeom>
            <a:avLst/>
            <a:gdLst>
              <a:gd name="T0" fmla="*/ 16 w 34"/>
              <a:gd name="T1" fmla="*/ 0 h 37"/>
              <a:gd name="T2" fmla="*/ 5 w 34"/>
              <a:gd name="T3" fmla="*/ 13 h 37"/>
              <a:gd name="T4" fmla="*/ 0 w 34"/>
              <a:gd name="T5" fmla="*/ 37 h 37"/>
              <a:gd name="T6" fmla="*/ 34 w 34"/>
              <a:gd name="T7" fmla="*/ 11 h 37"/>
              <a:gd name="T8" fmla="*/ 16 w 34"/>
              <a:gd name="T9" fmla="*/ 0 h 37"/>
            </a:gdLst>
            <a:ahLst/>
            <a:cxnLst>
              <a:cxn ang="0">
                <a:pos x="T0" y="T1"/>
              </a:cxn>
              <a:cxn ang="0">
                <a:pos x="T2" y="T3"/>
              </a:cxn>
              <a:cxn ang="0">
                <a:pos x="T4" y="T5"/>
              </a:cxn>
              <a:cxn ang="0">
                <a:pos x="T6" y="T7"/>
              </a:cxn>
              <a:cxn ang="0">
                <a:pos x="T8" y="T9"/>
              </a:cxn>
            </a:cxnLst>
            <a:rect l="0" t="0" r="r" b="b"/>
            <a:pathLst>
              <a:path w="34" h="37">
                <a:moveTo>
                  <a:pt x="16" y="0"/>
                </a:moveTo>
                <a:lnTo>
                  <a:pt x="5" y="13"/>
                </a:lnTo>
                <a:lnTo>
                  <a:pt x="0" y="37"/>
                </a:lnTo>
                <a:lnTo>
                  <a:pt x="34" y="11"/>
                </a:lnTo>
                <a:lnTo>
                  <a:pt x="16" y="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2" name="Freeform 319"/>
          <p:cNvSpPr>
            <a:spLocks/>
          </p:cNvSpPr>
          <p:nvPr/>
        </p:nvSpPr>
        <p:spPr bwMode="auto">
          <a:xfrm>
            <a:off x="11629166" y="10995593"/>
            <a:ext cx="119300" cy="149164"/>
          </a:xfrm>
          <a:custGeom>
            <a:avLst/>
            <a:gdLst>
              <a:gd name="T0" fmla="*/ 16 w 32"/>
              <a:gd name="T1" fmla="*/ 0 h 40"/>
              <a:gd name="T2" fmla="*/ 29 w 32"/>
              <a:gd name="T3" fmla="*/ 13 h 40"/>
              <a:gd name="T4" fmla="*/ 32 w 32"/>
              <a:gd name="T5" fmla="*/ 40 h 40"/>
              <a:gd name="T6" fmla="*/ 0 w 32"/>
              <a:gd name="T7" fmla="*/ 11 h 40"/>
              <a:gd name="T8" fmla="*/ 16 w 32"/>
              <a:gd name="T9" fmla="*/ 0 h 40"/>
            </a:gdLst>
            <a:ahLst/>
            <a:cxnLst>
              <a:cxn ang="0">
                <a:pos x="T0" y="T1"/>
              </a:cxn>
              <a:cxn ang="0">
                <a:pos x="T2" y="T3"/>
              </a:cxn>
              <a:cxn ang="0">
                <a:pos x="T4" y="T5"/>
              </a:cxn>
              <a:cxn ang="0">
                <a:pos x="T6" y="T7"/>
              </a:cxn>
              <a:cxn ang="0">
                <a:pos x="T8" y="T9"/>
              </a:cxn>
            </a:cxnLst>
            <a:rect l="0" t="0" r="r" b="b"/>
            <a:pathLst>
              <a:path w="32" h="40">
                <a:moveTo>
                  <a:pt x="16" y="0"/>
                </a:moveTo>
                <a:lnTo>
                  <a:pt x="29" y="13"/>
                </a:lnTo>
                <a:lnTo>
                  <a:pt x="32" y="40"/>
                </a:lnTo>
                <a:lnTo>
                  <a:pt x="0" y="11"/>
                </a:lnTo>
                <a:lnTo>
                  <a:pt x="16" y="0"/>
                </a:ln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3" name="Freeform 320"/>
          <p:cNvSpPr>
            <a:spLocks/>
          </p:cNvSpPr>
          <p:nvPr/>
        </p:nvSpPr>
        <p:spPr bwMode="auto">
          <a:xfrm>
            <a:off x="11513597" y="10995593"/>
            <a:ext cx="115573" cy="126789"/>
          </a:xfrm>
          <a:custGeom>
            <a:avLst/>
            <a:gdLst>
              <a:gd name="T0" fmla="*/ 13 w 31"/>
              <a:gd name="T1" fmla="*/ 0 h 34"/>
              <a:gd name="T2" fmla="*/ 2 w 31"/>
              <a:gd name="T3" fmla="*/ 13 h 34"/>
              <a:gd name="T4" fmla="*/ 0 w 31"/>
              <a:gd name="T5" fmla="*/ 34 h 34"/>
              <a:gd name="T6" fmla="*/ 31 w 31"/>
              <a:gd name="T7" fmla="*/ 11 h 34"/>
              <a:gd name="T8" fmla="*/ 13 w 31"/>
              <a:gd name="T9" fmla="*/ 0 h 34"/>
            </a:gdLst>
            <a:ahLst/>
            <a:cxnLst>
              <a:cxn ang="0">
                <a:pos x="T0" y="T1"/>
              </a:cxn>
              <a:cxn ang="0">
                <a:pos x="T2" y="T3"/>
              </a:cxn>
              <a:cxn ang="0">
                <a:pos x="T4" y="T5"/>
              </a:cxn>
              <a:cxn ang="0">
                <a:pos x="T6" y="T7"/>
              </a:cxn>
              <a:cxn ang="0">
                <a:pos x="T8" y="T9"/>
              </a:cxn>
            </a:cxnLst>
            <a:rect l="0" t="0" r="r" b="b"/>
            <a:pathLst>
              <a:path w="31" h="34">
                <a:moveTo>
                  <a:pt x="13" y="0"/>
                </a:moveTo>
                <a:lnTo>
                  <a:pt x="2" y="13"/>
                </a:lnTo>
                <a:lnTo>
                  <a:pt x="0" y="34"/>
                </a:lnTo>
                <a:lnTo>
                  <a:pt x="31" y="11"/>
                </a:lnTo>
                <a:lnTo>
                  <a:pt x="1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4" name="Freeform 321"/>
          <p:cNvSpPr>
            <a:spLocks/>
          </p:cNvSpPr>
          <p:nvPr/>
        </p:nvSpPr>
        <p:spPr bwMode="auto">
          <a:xfrm>
            <a:off x="11629166" y="10995593"/>
            <a:ext cx="108117" cy="126789"/>
          </a:xfrm>
          <a:custGeom>
            <a:avLst/>
            <a:gdLst>
              <a:gd name="T0" fmla="*/ 16 w 29"/>
              <a:gd name="T1" fmla="*/ 0 h 34"/>
              <a:gd name="T2" fmla="*/ 29 w 29"/>
              <a:gd name="T3" fmla="*/ 13 h 34"/>
              <a:gd name="T4" fmla="*/ 29 w 29"/>
              <a:gd name="T5" fmla="*/ 34 h 34"/>
              <a:gd name="T6" fmla="*/ 0 w 29"/>
              <a:gd name="T7" fmla="*/ 11 h 34"/>
              <a:gd name="T8" fmla="*/ 16 w 29"/>
              <a:gd name="T9" fmla="*/ 0 h 34"/>
            </a:gdLst>
            <a:ahLst/>
            <a:cxnLst>
              <a:cxn ang="0">
                <a:pos x="T0" y="T1"/>
              </a:cxn>
              <a:cxn ang="0">
                <a:pos x="T2" y="T3"/>
              </a:cxn>
              <a:cxn ang="0">
                <a:pos x="T4" y="T5"/>
              </a:cxn>
              <a:cxn ang="0">
                <a:pos x="T6" y="T7"/>
              </a:cxn>
              <a:cxn ang="0">
                <a:pos x="T8" y="T9"/>
              </a:cxn>
            </a:cxnLst>
            <a:rect l="0" t="0" r="r" b="b"/>
            <a:pathLst>
              <a:path w="29" h="34">
                <a:moveTo>
                  <a:pt x="16" y="0"/>
                </a:moveTo>
                <a:lnTo>
                  <a:pt x="29" y="13"/>
                </a:lnTo>
                <a:lnTo>
                  <a:pt x="29" y="34"/>
                </a:lnTo>
                <a:lnTo>
                  <a:pt x="0" y="11"/>
                </a:lnTo>
                <a:lnTo>
                  <a:pt x="1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5" name="Rectangle 322"/>
          <p:cNvSpPr>
            <a:spLocks noChangeArrowheads="1"/>
          </p:cNvSpPr>
          <p:nvPr/>
        </p:nvSpPr>
        <p:spPr bwMode="auto">
          <a:xfrm>
            <a:off x="11200434" y="11458001"/>
            <a:ext cx="861199" cy="78312"/>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6" name="Rectangle 323"/>
          <p:cNvSpPr>
            <a:spLocks noChangeArrowheads="1"/>
          </p:cNvSpPr>
          <p:nvPr/>
        </p:nvSpPr>
        <p:spPr bwMode="auto">
          <a:xfrm>
            <a:off x="11200434" y="11614623"/>
            <a:ext cx="861199" cy="78312"/>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7" name="Rectangle 324"/>
          <p:cNvSpPr>
            <a:spLocks noChangeArrowheads="1"/>
          </p:cNvSpPr>
          <p:nvPr/>
        </p:nvSpPr>
        <p:spPr bwMode="auto">
          <a:xfrm>
            <a:off x="11200434" y="11760059"/>
            <a:ext cx="861199" cy="89498"/>
          </a:xfrm>
          <a:prstGeom prst="rect">
            <a:avLst/>
          </a:prstGeom>
          <a:solidFill>
            <a:schemeClr val="accent3"/>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8" name="Freeform 327"/>
          <p:cNvSpPr>
            <a:spLocks/>
          </p:cNvSpPr>
          <p:nvPr/>
        </p:nvSpPr>
        <p:spPr bwMode="auto">
          <a:xfrm>
            <a:off x="9720365" y="12241113"/>
            <a:ext cx="1096070" cy="1096356"/>
          </a:xfrm>
          <a:custGeom>
            <a:avLst/>
            <a:gdLst>
              <a:gd name="T0" fmla="*/ 294 w 294"/>
              <a:gd name="T1" fmla="*/ 55 h 294"/>
              <a:gd name="T2" fmla="*/ 192 w 294"/>
              <a:gd name="T3" fmla="*/ 273 h 294"/>
              <a:gd name="T4" fmla="*/ 131 w 294"/>
              <a:gd name="T5" fmla="*/ 294 h 294"/>
              <a:gd name="T6" fmla="*/ 5 w 294"/>
              <a:gd name="T7" fmla="*/ 294 h 294"/>
              <a:gd name="T8" fmla="*/ 0 w 294"/>
              <a:gd name="T9" fmla="*/ 273 h 294"/>
              <a:gd name="T10" fmla="*/ 128 w 294"/>
              <a:gd name="T11" fmla="*/ 0 h 294"/>
              <a:gd name="T12" fmla="*/ 294 w 294"/>
              <a:gd name="T13" fmla="*/ 55 h 294"/>
            </a:gdLst>
            <a:ahLst/>
            <a:cxnLst>
              <a:cxn ang="0">
                <a:pos x="T0" y="T1"/>
              </a:cxn>
              <a:cxn ang="0">
                <a:pos x="T2" y="T3"/>
              </a:cxn>
              <a:cxn ang="0">
                <a:pos x="T4" y="T5"/>
              </a:cxn>
              <a:cxn ang="0">
                <a:pos x="T6" y="T7"/>
              </a:cxn>
              <a:cxn ang="0">
                <a:pos x="T8" y="T9"/>
              </a:cxn>
              <a:cxn ang="0">
                <a:pos x="T10" y="T11"/>
              </a:cxn>
              <a:cxn ang="0">
                <a:pos x="T12" y="T13"/>
              </a:cxn>
            </a:cxnLst>
            <a:rect l="0" t="0" r="r" b="b"/>
            <a:pathLst>
              <a:path w="294" h="294">
                <a:moveTo>
                  <a:pt x="294" y="55"/>
                </a:moveTo>
                <a:lnTo>
                  <a:pt x="192" y="273"/>
                </a:lnTo>
                <a:lnTo>
                  <a:pt x="131" y="294"/>
                </a:lnTo>
                <a:lnTo>
                  <a:pt x="5" y="294"/>
                </a:lnTo>
                <a:lnTo>
                  <a:pt x="0" y="273"/>
                </a:lnTo>
                <a:lnTo>
                  <a:pt x="128" y="0"/>
                </a:lnTo>
                <a:lnTo>
                  <a:pt x="294" y="55"/>
                </a:lnTo>
                <a:close/>
              </a:path>
            </a:pathLst>
          </a:custGeom>
          <a:solidFill>
            <a:srgbClr val="E7D1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59" name="Freeform 328"/>
          <p:cNvSpPr>
            <a:spLocks/>
          </p:cNvSpPr>
          <p:nvPr/>
        </p:nvSpPr>
        <p:spPr bwMode="auto">
          <a:xfrm>
            <a:off x="9630889" y="12330611"/>
            <a:ext cx="1077431" cy="1006857"/>
          </a:xfrm>
          <a:custGeom>
            <a:avLst/>
            <a:gdLst>
              <a:gd name="T0" fmla="*/ 145 w 289"/>
              <a:gd name="T1" fmla="*/ 0 h 270"/>
              <a:gd name="T2" fmla="*/ 0 w 289"/>
              <a:gd name="T3" fmla="*/ 260 h 270"/>
              <a:gd name="T4" fmla="*/ 0 w 289"/>
              <a:gd name="T5" fmla="*/ 270 h 270"/>
              <a:gd name="T6" fmla="*/ 0 w 289"/>
              <a:gd name="T7" fmla="*/ 270 h 270"/>
              <a:gd name="T8" fmla="*/ 150 w 289"/>
              <a:gd name="T9" fmla="*/ 270 h 270"/>
              <a:gd name="T10" fmla="*/ 205 w 289"/>
              <a:gd name="T11" fmla="*/ 252 h 270"/>
              <a:gd name="T12" fmla="*/ 289 w 289"/>
              <a:gd name="T13" fmla="*/ 99 h 270"/>
              <a:gd name="T14" fmla="*/ 145 w 289"/>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70">
                <a:moveTo>
                  <a:pt x="145" y="0"/>
                </a:moveTo>
                <a:lnTo>
                  <a:pt x="0" y="260"/>
                </a:lnTo>
                <a:lnTo>
                  <a:pt x="0" y="270"/>
                </a:lnTo>
                <a:lnTo>
                  <a:pt x="0" y="270"/>
                </a:lnTo>
                <a:lnTo>
                  <a:pt x="150" y="270"/>
                </a:lnTo>
                <a:lnTo>
                  <a:pt x="205" y="252"/>
                </a:lnTo>
                <a:lnTo>
                  <a:pt x="289" y="99"/>
                </a:lnTo>
                <a:lnTo>
                  <a:pt x="145" y="0"/>
                </a:ln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0" name="Freeform 329"/>
          <p:cNvSpPr>
            <a:spLocks/>
          </p:cNvSpPr>
          <p:nvPr/>
        </p:nvSpPr>
        <p:spPr bwMode="auto">
          <a:xfrm>
            <a:off x="9287903" y="12662501"/>
            <a:ext cx="1293662" cy="1077712"/>
          </a:xfrm>
          <a:custGeom>
            <a:avLst/>
            <a:gdLst>
              <a:gd name="T0" fmla="*/ 163 w 347"/>
              <a:gd name="T1" fmla="*/ 0 h 289"/>
              <a:gd name="T2" fmla="*/ 0 w 347"/>
              <a:gd name="T3" fmla="*/ 289 h 289"/>
              <a:gd name="T4" fmla="*/ 87 w 347"/>
              <a:gd name="T5" fmla="*/ 289 h 289"/>
              <a:gd name="T6" fmla="*/ 244 w 347"/>
              <a:gd name="T7" fmla="*/ 289 h 289"/>
              <a:gd name="T8" fmla="*/ 347 w 347"/>
              <a:gd name="T9" fmla="*/ 102 h 289"/>
              <a:gd name="T10" fmla="*/ 163 w 347"/>
              <a:gd name="T11" fmla="*/ 0 h 289"/>
            </a:gdLst>
            <a:ahLst/>
            <a:cxnLst>
              <a:cxn ang="0">
                <a:pos x="T0" y="T1"/>
              </a:cxn>
              <a:cxn ang="0">
                <a:pos x="T2" y="T3"/>
              </a:cxn>
              <a:cxn ang="0">
                <a:pos x="T4" y="T5"/>
              </a:cxn>
              <a:cxn ang="0">
                <a:pos x="T6" y="T7"/>
              </a:cxn>
              <a:cxn ang="0">
                <a:pos x="T8" y="T9"/>
              </a:cxn>
              <a:cxn ang="0">
                <a:pos x="T10" y="T11"/>
              </a:cxn>
            </a:cxnLst>
            <a:rect l="0" t="0" r="r" b="b"/>
            <a:pathLst>
              <a:path w="347" h="289">
                <a:moveTo>
                  <a:pt x="163" y="0"/>
                </a:moveTo>
                <a:lnTo>
                  <a:pt x="0" y="289"/>
                </a:lnTo>
                <a:lnTo>
                  <a:pt x="87" y="289"/>
                </a:lnTo>
                <a:lnTo>
                  <a:pt x="244" y="289"/>
                </a:lnTo>
                <a:lnTo>
                  <a:pt x="347" y="102"/>
                </a:lnTo>
                <a:lnTo>
                  <a:pt x="163" y="0"/>
                </a:lnTo>
                <a:close/>
              </a:path>
            </a:pathLst>
          </a:custGeom>
          <a:solidFill>
            <a:schemeClr val="accent2"/>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1" name="Freeform 330"/>
          <p:cNvSpPr>
            <a:spLocks/>
          </p:cNvSpPr>
          <p:nvPr/>
        </p:nvSpPr>
        <p:spPr bwMode="auto">
          <a:xfrm>
            <a:off x="10533098" y="12006181"/>
            <a:ext cx="1036420" cy="753278"/>
          </a:xfrm>
          <a:custGeom>
            <a:avLst/>
            <a:gdLst>
              <a:gd name="T0" fmla="*/ 106 w 106"/>
              <a:gd name="T1" fmla="*/ 17 h 77"/>
              <a:gd name="T2" fmla="*/ 62 w 106"/>
              <a:gd name="T3" fmla="*/ 51 h 77"/>
              <a:gd name="T4" fmla="*/ 5 w 106"/>
              <a:gd name="T5" fmla="*/ 72 h 77"/>
              <a:gd name="T6" fmla="*/ 41 w 106"/>
              <a:gd name="T7" fmla="*/ 35 h 77"/>
              <a:gd name="T8" fmla="*/ 74 w 106"/>
              <a:gd name="T9" fmla="*/ 13 h 77"/>
              <a:gd name="T10" fmla="*/ 106 w 106"/>
              <a:gd name="T11" fmla="*/ 17 h 77"/>
            </a:gdLst>
            <a:ahLst/>
            <a:cxnLst>
              <a:cxn ang="0">
                <a:pos x="T0" y="T1"/>
              </a:cxn>
              <a:cxn ang="0">
                <a:pos x="T2" y="T3"/>
              </a:cxn>
              <a:cxn ang="0">
                <a:pos x="T4" y="T5"/>
              </a:cxn>
              <a:cxn ang="0">
                <a:pos x="T6" y="T7"/>
              </a:cxn>
              <a:cxn ang="0">
                <a:pos x="T8" y="T9"/>
              </a:cxn>
              <a:cxn ang="0">
                <a:pos x="T10" y="T11"/>
              </a:cxn>
            </a:cxnLst>
            <a:rect l="0" t="0" r="r" b="b"/>
            <a:pathLst>
              <a:path w="106" h="77">
                <a:moveTo>
                  <a:pt x="106" y="17"/>
                </a:moveTo>
                <a:cubicBezTo>
                  <a:pt x="62" y="51"/>
                  <a:pt x="62" y="51"/>
                  <a:pt x="62" y="51"/>
                </a:cubicBezTo>
                <a:cubicBezTo>
                  <a:pt x="57" y="55"/>
                  <a:pt x="10" y="77"/>
                  <a:pt x="5" y="72"/>
                </a:cubicBezTo>
                <a:cubicBezTo>
                  <a:pt x="0" y="67"/>
                  <a:pt x="36" y="39"/>
                  <a:pt x="41" y="35"/>
                </a:cubicBezTo>
                <a:cubicBezTo>
                  <a:pt x="74" y="13"/>
                  <a:pt x="74" y="13"/>
                  <a:pt x="74" y="13"/>
                </a:cubicBezTo>
                <a:cubicBezTo>
                  <a:pt x="92" y="0"/>
                  <a:pt x="102" y="11"/>
                  <a:pt x="106" y="17"/>
                </a:cubicBez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2" name="Freeform 331"/>
          <p:cNvSpPr>
            <a:spLocks/>
          </p:cNvSpPr>
          <p:nvPr/>
        </p:nvSpPr>
        <p:spPr bwMode="auto">
          <a:xfrm>
            <a:off x="10100635" y="10958303"/>
            <a:ext cx="1636650" cy="1830990"/>
          </a:xfrm>
          <a:custGeom>
            <a:avLst/>
            <a:gdLst>
              <a:gd name="T0" fmla="*/ 135 w 167"/>
              <a:gd name="T1" fmla="*/ 18 h 187"/>
              <a:gd name="T2" fmla="*/ 105 w 167"/>
              <a:gd name="T3" fmla="*/ 75 h 187"/>
              <a:gd name="T4" fmla="*/ 81 w 167"/>
              <a:gd name="T5" fmla="*/ 71 h 187"/>
              <a:gd name="T6" fmla="*/ 59 w 167"/>
              <a:gd name="T7" fmla="*/ 63 h 187"/>
              <a:gd name="T8" fmla="*/ 36 w 167"/>
              <a:gd name="T9" fmla="*/ 61 h 187"/>
              <a:gd name="T10" fmla="*/ 10 w 167"/>
              <a:gd name="T11" fmla="*/ 109 h 187"/>
              <a:gd name="T12" fmla="*/ 2 w 167"/>
              <a:gd name="T13" fmla="*/ 153 h 187"/>
              <a:gd name="T14" fmla="*/ 61 w 167"/>
              <a:gd name="T15" fmla="*/ 179 h 187"/>
              <a:gd name="T16" fmla="*/ 84 w 167"/>
              <a:gd name="T17" fmla="*/ 163 h 187"/>
              <a:gd name="T18" fmla="*/ 158 w 167"/>
              <a:gd name="T19" fmla="*/ 30 h 187"/>
              <a:gd name="T20" fmla="*/ 135 w 167"/>
              <a:gd name="T21" fmla="*/ 1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87">
                <a:moveTo>
                  <a:pt x="135" y="18"/>
                </a:moveTo>
                <a:cubicBezTo>
                  <a:pt x="105" y="75"/>
                  <a:pt x="105" y="75"/>
                  <a:pt x="105" y="75"/>
                </a:cubicBezTo>
                <a:cubicBezTo>
                  <a:pt x="104" y="64"/>
                  <a:pt x="88" y="61"/>
                  <a:pt x="81" y="71"/>
                </a:cubicBezTo>
                <a:cubicBezTo>
                  <a:pt x="82" y="60"/>
                  <a:pt x="67" y="56"/>
                  <a:pt x="59" y="63"/>
                </a:cubicBezTo>
                <a:cubicBezTo>
                  <a:pt x="58" y="53"/>
                  <a:pt x="41" y="50"/>
                  <a:pt x="36" y="61"/>
                </a:cubicBezTo>
                <a:cubicBezTo>
                  <a:pt x="10" y="109"/>
                  <a:pt x="10" y="109"/>
                  <a:pt x="10" y="109"/>
                </a:cubicBezTo>
                <a:cubicBezTo>
                  <a:pt x="3" y="122"/>
                  <a:pt x="0" y="143"/>
                  <a:pt x="2" y="153"/>
                </a:cubicBezTo>
                <a:cubicBezTo>
                  <a:pt x="8" y="183"/>
                  <a:pt x="47" y="187"/>
                  <a:pt x="61" y="179"/>
                </a:cubicBezTo>
                <a:cubicBezTo>
                  <a:pt x="72" y="173"/>
                  <a:pt x="80" y="170"/>
                  <a:pt x="84" y="163"/>
                </a:cubicBezTo>
                <a:cubicBezTo>
                  <a:pt x="158" y="30"/>
                  <a:pt x="158" y="30"/>
                  <a:pt x="158" y="30"/>
                </a:cubicBezTo>
                <a:cubicBezTo>
                  <a:pt x="167" y="14"/>
                  <a:pt x="144" y="0"/>
                  <a:pt x="135" y="18"/>
                </a:cubicBezTo>
                <a:close/>
              </a:path>
            </a:pathLst>
          </a:custGeom>
          <a:solidFill>
            <a:srgbClr val="FFD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3" name="Freeform 332"/>
          <p:cNvSpPr>
            <a:spLocks noEditPoints="1"/>
          </p:cNvSpPr>
          <p:nvPr/>
        </p:nvSpPr>
        <p:spPr bwMode="auto">
          <a:xfrm>
            <a:off x="10581564" y="11554958"/>
            <a:ext cx="548036" cy="361724"/>
          </a:xfrm>
          <a:custGeom>
            <a:avLst/>
            <a:gdLst>
              <a:gd name="T0" fmla="*/ 0 w 56"/>
              <a:gd name="T1" fmla="*/ 18 h 37"/>
              <a:gd name="T2" fmla="*/ 10 w 56"/>
              <a:gd name="T3" fmla="*/ 0 h 37"/>
              <a:gd name="T4" fmla="*/ 10 w 56"/>
              <a:gd name="T5" fmla="*/ 2 h 37"/>
              <a:gd name="T6" fmla="*/ 12 w 56"/>
              <a:gd name="T7" fmla="*/ 0 h 37"/>
              <a:gd name="T8" fmla="*/ 0 w 56"/>
              <a:gd name="T9" fmla="*/ 18 h 37"/>
              <a:gd name="T10" fmla="*/ 56 w 56"/>
              <a:gd name="T11" fmla="*/ 14 h 37"/>
              <a:gd name="T12" fmla="*/ 55 w 56"/>
              <a:gd name="T13" fmla="*/ 11 h 37"/>
              <a:gd name="T14" fmla="*/ 42 w 56"/>
              <a:gd name="T15" fmla="*/ 37 h 37"/>
              <a:gd name="T16" fmla="*/ 56 w 56"/>
              <a:gd name="T17" fmla="*/ 14 h 37"/>
              <a:gd name="T18" fmla="*/ 56 w 56"/>
              <a:gd name="T19" fmla="*/ 14 h 37"/>
              <a:gd name="T20" fmla="*/ 36 w 56"/>
              <a:gd name="T21" fmla="*/ 6 h 37"/>
              <a:gd name="T22" fmla="*/ 32 w 56"/>
              <a:gd name="T23" fmla="*/ 10 h 37"/>
              <a:gd name="T24" fmla="*/ 32 w 56"/>
              <a:gd name="T25" fmla="*/ 8 h 37"/>
              <a:gd name="T26" fmla="*/ 21 w 56"/>
              <a:gd name="T27" fmla="*/ 29 h 37"/>
              <a:gd name="T28" fmla="*/ 36 w 56"/>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7">
                <a:moveTo>
                  <a:pt x="0" y="18"/>
                </a:moveTo>
                <a:cubicBezTo>
                  <a:pt x="0" y="18"/>
                  <a:pt x="5" y="9"/>
                  <a:pt x="10" y="0"/>
                </a:cubicBezTo>
                <a:cubicBezTo>
                  <a:pt x="10" y="1"/>
                  <a:pt x="10" y="1"/>
                  <a:pt x="10" y="2"/>
                </a:cubicBezTo>
                <a:cubicBezTo>
                  <a:pt x="11" y="1"/>
                  <a:pt x="11" y="1"/>
                  <a:pt x="12" y="0"/>
                </a:cubicBezTo>
                <a:cubicBezTo>
                  <a:pt x="7" y="8"/>
                  <a:pt x="0" y="18"/>
                  <a:pt x="0" y="18"/>
                </a:cubicBezTo>
                <a:close/>
                <a:moveTo>
                  <a:pt x="56" y="14"/>
                </a:moveTo>
                <a:cubicBezTo>
                  <a:pt x="56" y="13"/>
                  <a:pt x="56" y="12"/>
                  <a:pt x="55" y="11"/>
                </a:cubicBezTo>
                <a:cubicBezTo>
                  <a:pt x="50" y="20"/>
                  <a:pt x="42" y="37"/>
                  <a:pt x="42" y="37"/>
                </a:cubicBezTo>
                <a:cubicBezTo>
                  <a:pt x="42" y="37"/>
                  <a:pt x="52" y="21"/>
                  <a:pt x="56" y="14"/>
                </a:cubicBezTo>
                <a:cubicBezTo>
                  <a:pt x="56" y="14"/>
                  <a:pt x="56" y="14"/>
                  <a:pt x="56" y="14"/>
                </a:cubicBezTo>
                <a:close/>
                <a:moveTo>
                  <a:pt x="36" y="6"/>
                </a:moveTo>
                <a:cubicBezTo>
                  <a:pt x="34" y="7"/>
                  <a:pt x="33" y="8"/>
                  <a:pt x="32" y="10"/>
                </a:cubicBezTo>
                <a:cubicBezTo>
                  <a:pt x="32" y="9"/>
                  <a:pt x="32" y="8"/>
                  <a:pt x="32" y="8"/>
                </a:cubicBezTo>
                <a:cubicBezTo>
                  <a:pt x="27" y="17"/>
                  <a:pt x="21" y="29"/>
                  <a:pt x="21" y="29"/>
                </a:cubicBezTo>
                <a:cubicBezTo>
                  <a:pt x="21" y="29"/>
                  <a:pt x="30" y="15"/>
                  <a:pt x="36" y="6"/>
                </a:cubicBezTo>
                <a:close/>
              </a:path>
            </a:pathLst>
          </a:custGeom>
          <a:solidFill>
            <a:srgbClr val="C7A2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4" name="Freeform 333"/>
          <p:cNvSpPr>
            <a:spLocks/>
          </p:cNvSpPr>
          <p:nvPr/>
        </p:nvSpPr>
        <p:spPr bwMode="auto">
          <a:xfrm>
            <a:off x="11412936" y="10988134"/>
            <a:ext cx="305707" cy="361724"/>
          </a:xfrm>
          <a:custGeom>
            <a:avLst/>
            <a:gdLst>
              <a:gd name="T0" fmla="*/ 4 w 31"/>
              <a:gd name="T1" fmla="*/ 16 h 37"/>
              <a:gd name="T2" fmla="*/ 2 w 31"/>
              <a:gd name="T3" fmla="*/ 21 h 37"/>
              <a:gd name="T4" fmla="*/ 19 w 31"/>
              <a:gd name="T5" fmla="*/ 29 h 37"/>
              <a:gd name="T6" fmla="*/ 22 w 31"/>
              <a:gd name="T7" fmla="*/ 25 h 37"/>
              <a:gd name="T8" fmla="*/ 4 w 31"/>
              <a:gd name="T9" fmla="*/ 16 h 37"/>
            </a:gdLst>
            <a:ahLst/>
            <a:cxnLst>
              <a:cxn ang="0">
                <a:pos x="T0" y="T1"/>
              </a:cxn>
              <a:cxn ang="0">
                <a:pos x="T2" y="T3"/>
              </a:cxn>
              <a:cxn ang="0">
                <a:pos x="T4" y="T5"/>
              </a:cxn>
              <a:cxn ang="0">
                <a:pos x="T6" y="T7"/>
              </a:cxn>
              <a:cxn ang="0">
                <a:pos x="T8" y="T9"/>
              </a:cxn>
            </a:cxnLst>
            <a:rect l="0" t="0" r="r" b="b"/>
            <a:pathLst>
              <a:path w="31" h="37">
                <a:moveTo>
                  <a:pt x="4" y="16"/>
                </a:moveTo>
                <a:cubicBezTo>
                  <a:pt x="2" y="21"/>
                  <a:pt x="2" y="21"/>
                  <a:pt x="2" y="21"/>
                </a:cubicBezTo>
                <a:cubicBezTo>
                  <a:pt x="0" y="26"/>
                  <a:pt x="13" y="37"/>
                  <a:pt x="19" y="29"/>
                </a:cubicBezTo>
                <a:cubicBezTo>
                  <a:pt x="22" y="25"/>
                  <a:pt x="22" y="25"/>
                  <a:pt x="22" y="25"/>
                </a:cubicBezTo>
                <a:cubicBezTo>
                  <a:pt x="31" y="13"/>
                  <a:pt x="10" y="0"/>
                  <a:pt x="4" y="16"/>
                </a:cubicBezTo>
                <a:close/>
              </a:path>
            </a:pathLst>
          </a:custGeom>
          <a:solidFill>
            <a:srgbClr val="FFE8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5" name="Freeform 334"/>
          <p:cNvSpPr>
            <a:spLocks/>
          </p:cNvSpPr>
          <p:nvPr/>
        </p:nvSpPr>
        <p:spPr bwMode="auto">
          <a:xfrm>
            <a:off x="11405479" y="12151613"/>
            <a:ext cx="164038" cy="149164"/>
          </a:xfrm>
          <a:custGeom>
            <a:avLst/>
            <a:gdLst>
              <a:gd name="T0" fmla="*/ 5 w 17"/>
              <a:gd name="T1" fmla="*/ 5 h 15"/>
              <a:gd name="T2" fmla="*/ 1 w 17"/>
              <a:gd name="T3" fmla="*/ 9 h 15"/>
              <a:gd name="T4" fmla="*/ 1 w 17"/>
              <a:gd name="T5" fmla="*/ 15 h 15"/>
              <a:gd name="T6" fmla="*/ 17 w 17"/>
              <a:gd name="T7" fmla="*/ 2 h 15"/>
              <a:gd name="T8" fmla="*/ 17 w 17"/>
              <a:gd name="T9" fmla="*/ 2 h 15"/>
              <a:gd name="T10" fmla="*/ 5 w 17"/>
              <a:gd name="T11" fmla="*/ 5 h 15"/>
            </a:gdLst>
            <a:ahLst/>
            <a:cxnLst>
              <a:cxn ang="0">
                <a:pos x="T0" y="T1"/>
              </a:cxn>
              <a:cxn ang="0">
                <a:pos x="T2" y="T3"/>
              </a:cxn>
              <a:cxn ang="0">
                <a:pos x="T4" y="T5"/>
              </a:cxn>
              <a:cxn ang="0">
                <a:pos x="T6" y="T7"/>
              </a:cxn>
              <a:cxn ang="0">
                <a:pos x="T8" y="T9"/>
              </a:cxn>
              <a:cxn ang="0">
                <a:pos x="T10" y="T11"/>
              </a:cxn>
            </a:cxnLst>
            <a:rect l="0" t="0" r="r" b="b"/>
            <a:pathLst>
              <a:path w="17" h="15">
                <a:moveTo>
                  <a:pt x="5" y="5"/>
                </a:moveTo>
                <a:cubicBezTo>
                  <a:pt x="1" y="9"/>
                  <a:pt x="1" y="9"/>
                  <a:pt x="1" y="9"/>
                </a:cubicBezTo>
                <a:cubicBezTo>
                  <a:pt x="0" y="11"/>
                  <a:pt x="0" y="13"/>
                  <a:pt x="1" y="15"/>
                </a:cubicBezTo>
                <a:cubicBezTo>
                  <a:pt x="17" y="2"/>
                  <a:pt x="17" y="2"/>
                  <a:pt x="17" y="2"/>
                </a:cubicBezTo>
                <a:cubicBezTo>
                  <a:pt x="17" y="2"/>
                  <a:pt x="17" y="2"/>
                  <a:pt x="17" y="2"/>
                </a:cubicBezTo>
                <a:cubicBezTo>
                  <a:pt x="13" y="0"/>
                  <a:pt x="9" y="0"/>
                  <a:pt x="5" y="5"/>
                </a:cubicBezTo>
                <a:close/>
              </a:path>
            </a:pathLst>
          </a:custGeom>
          <a:solidFill>
            <a:srgbClr val="FFE8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466" name="Rectangle 465"/>
          <p:cNvSpPr/>
          <p:nvPr/>
        </p:nvSpPr>
        <p:spPr>
          <a:xfrm>
            <a:off x="10139496" y="5177546"/>
            <a:ext cx="4089495" cy="1355778"/>
          </a:xfrm>
          <a:prstGeom prst="rect">
            <a:avLst/>
          </a:prstGeom>
        </p:spPr>
        <p:txBody>
          <a:bodyPr wrap="none" lIns="243797" tIns="121899" rIns="243797" bIns="121899">
            <a:spAutoFit/>
          </a:bodyPr>
          <a:lstStyle/>
          <a:p>
            <a:pPr algn="ctr">
              <a:lnSpc>
                <a:spcPct val="75000"/>
              </a:lnSpc>
            </a:pPr>
            <a:r>
              <a:rPr lang="pl-PL" sz="4800" b="1" dirty="0" smtClean="0">
                <a:latin typeface="Roboto Regular"/>
                <a:cs typeface="Roboto Regular"/>
              </a:rPr>
              <a:t>Zarządzanie</a:t>
            </a:r>
            <a:br>
              <a:rPr lang="pl-PL" sz="4800" b="1" dirty="0" smtClean="0">
                <a:latin typeface="Roboto Regular"/>
                <a:cs typeface="Roboto Regular"/>
              </a:rPr>
            </a:br>
            <a:r>
              <a:rPr lang="pl-PL" sz="4800" b="1" dirty="0" smtClean="0">
                <a:latin typeface="Roboto Regular"/>
                <a:cs typeface="Roboto Regular"/>
              </a:rPr>
              <a:t>mobilnością</a:t>
            </a:r>
            <a:endParaRPr lang="en-US" sz="4800" b="1" dirty="0">
              <a:latin typeface="Roboto Regular"/>
              <a:cs typeface="Roboto Regular"/>
            </a:endParaRPr>
          </a:p>
        </p:txBody>
      </p:sp>
      <p:sp>
        <p:nvSpPr>
          <p:cNvPr id="476" name="AutoShape 7"/>
          <p:cNvSpPr>
            <a:spLocks/>
          </p:cNvSpPr>
          <p:nvPr/>
        </p:nvSpPr>
        <p:spPr bwMode="auto">
          <a:xfrm>
            <a:off x="1720457" y="4707367"/>
            <a:ext cx="1487101"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77" name="AutoShape 9"/>
          <p:cNvSpPr>
            <a:spLocks/>
          </p:cNvSpPr>
          <p:nvPr/>
        </p:nvSpPr>
        <p:spPr bwMode="auto">
          <a:xfrm>
            <a:off x="1720457" y="6798104"/>
            <a:ext cx="1487101"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78" name="AutoShape 10"/>
          <p:cNvSpPr>
            <a:spLocks/>
          </p:cNvSpPr>
          <p:nvPr/>
        </p:nvSpPr>
        <p:spPr bwMode="auto">
          <a:xfrm>
            <a:off x="1720457" y="8987267"/>
            <a:ext cx="1487101"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79" name="AutoShape 13"/>
          <p:cNvSpPr>
            <a:spLocks/>
          </p:cNvSpPr>
          <p:nvPr/>
        </p:nvSpPr>
        <p:spPr bwMode="auto">
          <a:xfrm>
            <a:off x="21155413" y="4707367"/>
            <a:ext cx="1488687"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80" name="AutoShape 14"/>
          <p:cNvSpPr>
            <a:spLocks/>
          </p:cNvSpPr>
          <p:nvPr/>
        </p:nvSpPr>
        <p:spPr bwMode="auto">
          <a:xfrm>
            <a:off x="21155413" y="6798104"/>
            <a:ext cx="1488687"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81" name="AutoShape 15"/>
          <p:cNvSpPr>
            <a:spLocks/>
          </p:cNvSpPr>
          <p:nvPr/>
        </p:nvSpPr>
        <p:spPr bwMode="auto">
          <a:xfrm>
            <a:off x="21155413" y="8987267"/>
            <a:ext cx="1488687" cy="14890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483" name="Rectangle 482"/>
          <p:cNvSpPr/>
          <p:nvPr/>
        </p:nvSpPr>
        <p:spPr>
          <a:xfrm>
            <a:off x="16358125" y="6582699"/>
            <a:ext cx="4719807" cy="2425243"/>
          </a:xfrm>
          <a:prstGeom prst="rect">
            <a:avLst/>
          </a:prstGeom>
        </p:spPr>
        <p:txBody>
          <a:bodyPr wrap="none" lIns="182843" tIns="91422" rIns="182843" bIns="91422">
            <a:spAutoFit/>
          </a:bodyPr>
          <a:lstStyle/>
          <a:p>
            <a:pPr algn="r">
              <a:lnSpc>
                <a:spcPct val="130000"/>
              </a:lnSpc>
            </a:pPr>
            <a:r>
              <a:rPr lang="pl-PL" sz="2800" b="1" dirty="0" smtClean="0">
                <a:latin typeface="Roboto Regular"/>
                <a:ea typeface="Open Sans" panose="020B0606030504020204" pitchFamily="34" charset="0"/>
                <a:cs typeface="Roboto Regular"/>
              </a:rPr>
              <a:t>Rozwaga i uczciwość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w planowaniu mobilności</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(zakres oczekiwań,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a możliwość realizacji)</a:t>
            </a:r>
            <a:endParaRPr lang="en-US" sz="2800" b="1" dirty="0">
              <a:latin typeface="Roboto Regular"/>
              <a:ea typeface="Open Sans" panose="020B0606030504020204" pitchFamily="34" charset="0"/>
              <a:cs typeface="Roboto Regular"/>
            </a:endParaRPr>
          </a:p>
        </p:txBody>
      </p:sp>
      <p:sp>
        <p:nvSpPr>
          <p:cNvPr id="485" name="Rectangle 484"/>
          <p:cNvSpPr/>
          <p:nvPr/>
        </p:nvSpPr>
        <p:spPr>
          <a:xfrm>
            <a:off x="3256715" y="6700687"/>
            <a:ext cx="4726219" cy="2425243"/>
          </a:xfrm>
          <a:prstGeom prst="rect">
            <a:avLst/>
          </a:prstGeom>
        </p:spPr>
        <p:txBody>
          <a:bodyPr wrap="none" lIns="182843" tIns="91422" rIns="182843" bIns="91422">
            <a:spAutoFit/>
          </a:bodyPr>
          <a:lstStyle/>
          <a:p>
            <a:pPr>
              <a:lnSpc>
                <a:spcPct val="130000"/>
              </a:lnSpc>
            </a:pPr>
            <a:r>
              <a:rPr lang="pl-PL" sz="2800" b="1" dirty="0" smtClean="0">
                <a:latin typeface="Roboto Regular"/>
                <a:ea typeface="Open Sans" panose="020B0606030504020204" pitchFamily="34" charset="0"/>
                <a:cs typeface="Roboto Regular"/>
              </a:rPr>
              <a:t>Komunikacja podczas</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mobilności (znajomość</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języka obcego, otwartość</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w komunikacji itp.)</a:t>
            </a:r>
            <a:endParaRPr lang="en-US" sz="2800" b="1" dirty="0">
              <a:latin typeface="Roboto Regular"/>
              <a:ea typeface="Open Sans" panose="020B0606030504020204" pitchFamily="34" charset="0"/>
              <a:cs typeface="Roboto Regular"/>
            </a:endParaRPr>
          </a:p>
        </p:txBody>
      </p:sp>
      <p:sp>
        <p:nvSpPr>
          <p:cNvPr id="487" name="Rectangle 486"/>
          <p:cNvSpPr/>
          <p:nvPr/>
        </p:nvSpPr>
        <p:spPr>
          <a:xfrm>
            <a:off x="17006188" y="8922995"/>
            <a:ext cx="4046546" cy="1865090"/>
          </a:xfrm>
          <a:prstGeom prst="rect">
            <a:avLst/>
          </a:prstGeom>
        </p:spPr>
        <p:txBody>
          <a:bodyPr wrap="none" lIns="182843" tIns="91422" rIns="182843" bIns="91422">
            <a:spAutoFit/>
          </a:bodyPr>
          <a:lstStyle/>
          <a:p>
            <a:pPr algn="r">
              <a:lnSpc>
                <a:spcPct val="130000"/>
              </a:lnSpc>
            </a:pPr>
            <a:r>
              <a:rPr lang="pl-PL" sz="2800" b="1" dirty="0" smtClean="0">
                <a:latin typeface="Roboto Regular"/>
                <a:ea typeface="Open Sans" panose="020B0606030504020204" pitchFamily="34" charset="0"/>
                <a:cs typeface="Roboto Regular"/>
              </a:rPr>
              <a:t>Zarządzenie jakością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 narzędzia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zapewnienia jakości</a:t>
            </a:r>
            <a:endParaRPr lang="en-US" sz="2800" b="1" dirty="0">
              <a:latin typeface="Roboto Regular"/>
              <a:ea typeface="Open Sans" panose="020B0606030504020204" pitchFamily="34" charset="0"/>
              <a:cs typeface="Roboto Regular"/>
            </a:endParaRPr>
          </a:p>
        </p:txBody>
      </p:sp>
      <p:sp>
        <p:nvSpPr>
          <p:cNvPr id="489" name="Rectangle 488"/>
          <p:cNvSpPr/>
          <p:nvPr/>
        </p:nvSpPr>
        <p:spPr>
          <a:xfrm>
            <a:off x="3256715" y="9129474"/>
            <a:ext cx="4344704" cy="1246652"/>
          </a:xfrm>
          <a:prstGeom prst="rect">
            <a:avLst/>
          </a:prstGeom>
        </p:spPr>
        <p:txBody>
          <a:bodyPr wrap="none" lIns="182843" tIns="91422" rIns="182843" bIns="91422">
            <a:spAutoFit/>
          </a:bodyPr>
          <a:lstStyle/>
          <a:p>
            <a:pPr>
              <a:lnSpc>
                <a:spcPct val="130000"/>
              </a:lnSpc>
            </a:pPr>
            <a:r>
              <a:rPr lang="pl-PL" sz="2800" b="1" dirty="0" smtClean="0">
                <a:latin typeface="Roboto Regular"/>
                <a:ea typeface="Open Sans" panose="020B0606030504020204" pitchFamily="34" charset="0"/>
                <a:cs typeface="Roboto Regular"/>
              </a:rPr>
              <a:t>Firmy pośredniczące –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wady i zalety</a:t>
            </a:r>
            <a:endParaRPr lang="en-US" sz="2800" b="1" dirty="0">
              <a:latin typeface="Roboto Regular"/>
              <a:ea typeface="Open Sans" panose="020B0606030504020204" pitchFamily="34" charset="0"/>
              <a:cs typeface="Roboto Regular"/>
            </a:endParaRPr>
          </a:p>
        </p:txBody>
      </p:sp>
      <p:sp>
        <p:nvSpPr>
          <p:cNvPr id="491" name="Rectangle 490"/>
          <p:cNvSpPr/>
          <p:nvPr/>
        </p:nvSpPr>
        <p:spPr>
          <a:xfrm>
            <a:off x="16304846" y="4663409"/>
            <a:ext cx="4766295" cy="1865090"/>
          </a:xfrm>
          <a:prstGeom prst="rect">
            <a:avLst/>
          </a:prstGeom>
        </p:spPr>
        <p:txBody>
          <a:bodyPr wrap="none" lIns="182843" tIns="91422" rIns="182843" bIns="91422">
            <a:spAutoFit/>
          </a:bodyPr>
          <a:lstStyle/>
          <a:p>
            <a:pPr algn="r">
              <a:lnSpc>
                <a:spcPct val="130000"/>
              </a:lnSpc>
            </a:pPr>
            <a:r>
              <a:rPr lang="pl-PL" sz="2800" b="1" dirty="0" smtClean="0">
                <a:latin typeface="Roboto Regular"/>
                <a:ea typeface="Open Sans" panose="020B0606030504020204" pitchFamily="34" charset="0"/>
                <a:cs typeface="Roboto Regular"/>
              </a:rPr>
              <a:t>Zarządzenie w sytuacjach</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kryzysowych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 przewidywalność</a:t>
            </a:r>
            <a:endParaRPr lang="en-US" sz="2800" b="1" dirty="0">
              <a:latin typeface="Roboto Regular"/>
              <a:ea typeface="Open Sans" panose="020B0606030504020204" pitchFamily="34" charset="0"/>
              <a:cs typeface="Roboto Regular"/>
            </a:endParaRPr>
          </a:p>
        </p:txBody>
      </p:sp>
      <p:sp>
        <p:nvSpPr>
          <p:cNvPr id="493" name="Rectangle 492"/>
          <p:cNvSpPr/>
          <p:nvPr/>
        </p:nvSpPr>
        <p:spPr>
          <a:xfrm>
            <a:off x="3256715" y="4663409"/>
            <a:ext cx="5524515" cy="1865090"/>
          </a:xfrm>
          <a:prstGeom prst="rect">
            <a:avLst/>
          </a:prstGeom>
        </p:spPr>
        <p:txBody>
          <a:bodyPr wrap="none" lIns="182843" tIns="91422" rIns="182843" bIns="91422">
            <a:spAutoFit/>
          </a:bodyPr>
          <a:lstStyle/>
          <a:p>
            <a:pPr>
              <a:lnSpc>
                <a:spcPct val="130000"/>
              </a:lnSpc>
            </a:pPr>
            <a:r>
              <a:rPr lang="pl-PL" sz="2800" b="1" dirty="0" smtClean="0">
                <a:latin typeface="Roboto Regular"/>
                <a:ea typeface="Open Sans" panose="020B0606030504020204" pitchFamily="34" charset="0"/>
                <a:cs typeface="Roboto Regular"/>
              </a:rPr>
              <a:t>Rzeczywiste miejsca realizacji</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PNZ oraz ich wpływ na </a:t>
            </a:r>
            <a:br>
              <a:rPr lang="pl-PL" sz="2800" b="1" dirty="0" smtClean="0">
                <a:latin typeface="Roboto Regular"/>
                <a:ea typeface="Open Sans" panose="020B0606030504020204" pitchFamily="34" charset="0"/>
                <a:cs typeface="Roboto Regular"/>
              </a:rPr>
            </a:br>
            <a:r>
              <a:rPr lang="pl-PL" sz="2800" b="1" dirty="0" smtClean="0">
                <a:latin typeface="Roboto Regular"/>
                <a:ea typeface="Open Sans" panose="020B0606030504020204" pitchFamily="34" charset="0"/>
                <a:cs typeface="Roboto Regular"/>
              </a:rPr>
              <a:t>jakość mobilności</a:t>
            </a:r>
            <a:endParaRPr lang="en-US" sz="2800" b="1" dirty="0">
              <a:latin typeface="Roboto Regular"/>
              <a:ea typeface="Open Sans" panose="020B0606030504020204" pitchFamily="34" charset="0"/>
              <a:cs typeface="Roboto Regular"/>
            </a:endParaRPr>
          </a:p>
        </p:txBody>
      </p:sp>
      <p:sp>
        <p:nvSpPr>
          <p:cNvPr id="494" name="Freeform 3"/>
          <p:cNvSpPr>
            <a:spLocks noChangeArrowheads="1"/>
          </p:cNvSpPr>
          <p:nvPr/>
        </p:nvSpPr>
        <p:spPr bwMode="auto">
          <a:xfrm>
            <a:off x="2058628" y="7255416"/>
            <a:ext cx="826755" cy="66274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495" name="Freeform 74"/>
          <p:cNvSpPr>
            <a:spLocks noChangeArrowheads="1"/>
          </p:cNvSpPr>
          <p:nvPr/>
        </p:nvSpPr>
        <p:spPr bwMode="auto">
          <a:xfrm>
            <a:off x="2058628" y="5062681"/>
            <a:ext cx="849035" cy="7520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496" name="Freeform 87"/>
          <p:cNvSpPr>
            <a:spLocks noChangeArrowheads="1"/>
          </p:cNvSpPr>
          <p:nvPr/>
        </p:nvSpPr>
        <p:spPr bwMode="auto">
          <a:xfrm>
            <a:off x="2058627" y="9330740"/>
            <a:ext cx="826755" cy="814248"/>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497" name="Freeform 99"/>
          <p:cNvSpPr>
            <a:spLocks noChangeArrowheads="1"/>
          </p:cNvSpPr>
          <p:nvPr/>
        </p:nvSpPr>
        <p:spPr bwMode="auto">
          <a:xfrm>
            <a:off x="21551130" y="7334235"/>
            <a:ext cx="721405" cy="440122"/>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498" name="Freeform 116"/>
          <p:cNvSpPr>
            <a:spLocks noChangeArrowheads="1"/>
          </p:cNvSpPr>
          <p:nvPr/>
        </p:nvSpPr>
        <p:spPr bwMode="auto">
          <a:xfrm>
            <a:off x="21503212" y="5019312"/>
            <a:ext cx="813883" cy="839939"/>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499" name="Freeform 22"/>
          <p:cNvSpPr>
            <a:spLocks noChangeArrowheads="1"/>
          </p:cNvSpPr>
          <p:nvPr/>
        </p:nvSpPr>
        <p:spPr bwMode="auto">
          <a:xfrm>
            <a:off x="21562011" y="9353020"/>
            <a:ext cx="710524" cy="71070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395875" cy="646331"/>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zidentyfikowane trudności oraz sposoby niwelacji problemów</a:t>
            </a:r>
            <a:endParaRPr lang="pl-PL" dirty="0"/>
          </a:p>
        </p:txBody>
      </p:sp>
    </p:spTree>
    <p:extLst>
      <p:ext uri="{BB962C8B-B14F-4D97-AF65-F5344CB8AC3E}">
        <p14:creationId xmlns:p14="http://schemas.microsoft.com/office/powerpoint/2010/main" val="1975890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2992199"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0 w 3095994"/>
              <a:gd name="connsiteY5"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994" h="863760">
                <a:moveTo>
                  <a:pt x="0" y="0"/>
                </a:moveTo>
                <a:lnTo>
                  <a:pt x="2664114" y="0"/>
                </a:lnTo>
                <a:lnTo>
                  <a:pt x="3095994" y="431880"/>
                </a:lnTo>
                <a:lnTo>
                  <a:pt x="2664114" y="863760"/>
                </a:lnTo>
                <a:lnTo>
                  <a:pt x="0" y="863760"/>
                </a:lnTo>
                <a:lnTo>
                  <a:pt x="0" y="0"/>
                </a:lnTo>
                <a:close/>
              </a:path>
            </a:pathLst>
          </a:custGeom>
          <a:solidFill>
            <a:schemeClr val="accent1"/>
          </a:solidFill>
          <a:ln w="57150" cmpd="sng">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22682" tIns="61341" rIns="246611" bIns="61341" numCol="1" spcCol="1270" anchor="ctr" anchorCtr="0">
            <a:noAutofit/>
          </a:bodyPr>
          <a:lstStyle/>
          <a:p>
            <a:pPr lvl="0" algn="ctr" defTabSz="1022350">
              <a:lnSpc>
                <a:spcPct val="90000"/>
              </a:lnSpc>
              <a:spcBef>
                <a:spcPct val="0"/>
              </a:spcBef>
              <a:spcAft>
                <a:spcPct val="35000"/>
              </a:spcAft>
            </a:pPr>
            <a:r>
              <a:rPr lang="pl-PL" sz="2300" kern="1200" dirty="0" smtClean="0">
                <a:latin typeface="Roboto Regular" charset="0"/>
                <a:cs typeface="Roboto Regular" charset="0"/>
              </a:rPr>
              <a:t>Diagnoza potrzeb</a:t>
            </a:r>
            <a:endParaRPr lang="en-US" sz="2300" kern="1200" dirty="0">
              <a:latin typeface="Roboto Regular" charset="0"/>
              <a:cs typeface="Roboto Regular" charset="0"/>
            </a:endParaRPr>
          </a:p>
        </p:txBody>
      </p:sp>
      <p:sp>
        <p:nvSpPr>
          <p:cNvPr id="30" name="Freeform 29"/>
          <p:cNvSpPr/>
          <p:nvPr/>
        </p:nvSpPr>
        <p:spPr>
          <a:xfrm>
            <a:off x="6057234"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2"/>
          </a:solidFill>
          <a:ln w="57150" cmpd="sng">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pl-PL" sz="2300" kern="1200" dirty="0" smtClean="0">
                <a:latin typeface="Roboto Regular" charset="0"/>
                <a:cs typeface="Roboto Regular" charset="0"/>
              </a:rPr>
              <a:t>Podstawowe informacje </a:t>
            </a:r>
            <a:r>
              <a:rPr lang="pl-PL" sz="2300" kern="1200" dirty="0" err="1" smtClean="0">
                <a:latin typeface="Roboto Regular" charset="0"/>
                <a:cs typeface="Roboto Regular" charset="0"/>
              </a:rPr>
              <a:t>PoPZ</a:t>
            </a:r>
            <a:endParaRPr lang="en-US" sz="2300" kern="1200" dirty="0">
              <a:latin typeface="Roboto Regular" charset="0"/>
              <a:cs typeface="Roboto Regular" charset="0"/>
            </a:endParaRPr>
          </a:p>
        </p:txBody>
      </p:sp>
      <p:sp>
        <p:nvSpPr>
          <p:cNvPr id="31" name="Freeform 30"/>
          <p:cNvSpPr/>
          <p:nvPr/>
        </p:nvSpPr>
        <p:spPr>
          <a:xfrm>
            <a:off x="9122269"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3"/>
          </a:solidFill>
          <a:ln w="57150" cmpd="sng">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pl-PL" sz="2300" kern="1200" dirty="0" smtClean="0">
                <a:latin typeface="Roboto Regular" charset="0"/>
                <a:cs typeface="Roboto Regular" charset="0"/>
              </a:rPr>
              <a:t>Zapewnienie jakości</a:t>
            </a:r>
            <a:endParaRPr lang="en-US" sz="2300" kern="1200" dirty="0">
              <a:latin typeface="Roboto Regular" charset="0"/>
              <a:cs typeface="Roboto Regular" charset="0"/>
            </a:endParaRPr>
          </a:p>
        </p:txBody>
      </p:sp>
      <p:sp>
        <p:nvSpPr>
          <p:cNvPr id="32" name="Freeform 31"/>
          <p:cNvSpPr/>
          <p:nvPr/>
        </p:nvSpPr>
        <p:spPr>
          <a:xfrm>
            <a:off x="12187304"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4"/>
          </a:solidFill>
          <a:ln w="57150" cmpd="sng">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pl-PL" sz="2000" kern="1200" dirty="0" smtClean="0">
                <a:latin typeface="Roboto Regular" charset="0"/>
                <a:cs typeface="Roboto Regular" charset="0"/>
              </a:rPr>
              <a:t>Efekty uczenia się </a:t>
            </a:r>
            <a:br>
              <a:rPr lang="pl-PL" sz="2000" kern="1200" dirty="0" smtClean="0">
                <a:latin typeface="Roboto Regular" charset="0"/>
                <a:cs typeface="Roboto Regular" charset="0"/>
              </a:rPr>
            </a:br>
            <a:r>
              <a:rPr lang="pl-PL" sz="2000" kern="1200" dirty="0" smtClean="0">
                <a:latin typeface="Roboto Regular" charset="0"/>
                <a:cs typeface="Roboto Regular" charset="0"/>
              </a:rPr>
              <a:t>vs. </a:t>
            </a:r>
            <a:br>
              <a:rPr lang="pl-PL" sz="2000" kern="1200" dirty="0" smtClean="0">
                <a:latin typeface="Roboto Regular" charset="0"/>
                <a:cs typeface="Roboto Regular" charset="0"/>
              </a:rPr>
            </a:br>
            <a:r>
              <a:rPr lang="pl-PL" sz="2000" kern="1200" dirty="0" smtClean="0">
                <a:latin typeface="Roboto Regular" charset="0"/>
                <a:cs typeface="Roboto Regular" charset="0"/>
              </a:rPr>
              <a:t>kryteria weryfikacji</a:t>
            </a:r>
            <a:endParaRPr lang="en-US" sz="2000" kern="1200" dirty="0">
              <a:latin typeface="Roboto Regular" charset="0"/>
              <a:cs typeface="Roboto Regular" charset="0"/>
            </a:endParaRPr>
          </a:p>
        </p:txBody>
      </p:sp>
      <p:sp>
        <p:nvSpPr>
          <p:cNvPr id="33" name="Freeform 32"/>
          <p:cNvSpPr/>
          <p:nvPr/>
        </p:nvSpPr>
        <p:spPr>
          <a:xfrm>
            <a:off x="15252338"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5"/>
          </a:solidFill>
          <a:ln w="57150" cmpd="sng">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pl-PL" sz="2300" kern="1200" dirty="0" smtClean="0">
                <a:latin typeface="Roboto Regular" charset="0"/>
                <a:cs typeface="Roboto Regular" charset="0"/>
              </a:rPr>
              <a:t>Monitoring i mentoring</a:t>
            </a:r>
            <a:endParaRPr lang="en-US" sz="2300" kern="1200" dirty="0">
              <a:latin typeface="Roboto Regular" charset="0"/>
              <a:cs typeface="Roboto Regular" charset="0"/>
            </a:endParaRPr>
          </a:p>
        </p:txBody>
      </p:sp>
      <p:sp>
        <p:nvSpPr>
          <p:cNvPr id="34" name="Freeform 33"/>
          <p:cNvSpPr/>
          <p:nvPr/>
        </p:nvSpPr>
        <p:spPr>
          <a:xfrm>
            <a:off x="18317373" y="7602582"/>
            <a:ext cx="3095994" cy="1882108"/>
          </a:xfrm>
          <a:custGeom>
            <a:avLst/>
            <a:gdLst>
              <a:gd name="connsiteX0" fmla="*/ 0 w 3095994"/>
              <a:gd name="connsiteY0" fmla="*/ 0 h 863760"/>
              <a:gd name="connsiteX1" fmla="*/ 2664114 w 3095994"/>
              <a:gd name="connsiteY1" fmla="*/ 0 h 863760"/>
              <a:gd name="connsiteX2" fmla="*/ 3095994 w 3095994"/>
              <a:gd name="connsiteY2" fmla="*/ 431880 h 863760"/>
              <a:gd name="connsiteX3" fmla="*/ 2664114 w 3095994"/>
              <a:gd name="connsiteY3" fmla="*/ 863760 h 863760"/>
              <a:gd name="connsiteX4" fmla="*/ 0 w 3095994"/>
              <a:gd name="connsiteY4" fmla="*/ 863760 h 863760"/>
              <a:gd name="connsiteX5" fmla="*/ 431880 w 3095994"/>
              <a:gd name="connsiteY5" fmla="*/ 431880 h 863760"/>
              <a:gd name="connsiteX6" fmla="*/ 0 w 3095994"/>
              <a:gd name="connsiteY6" fmla="*/ 0 h 86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5994" h="863760">
                <a:moveTo>
                  <a:pt x="0" y="0"/>
                </a:moveTo>
                <a:lnTo>
                  <a:pt x="2664114" y="0"/>
                </a:lnTo>
                <a:lnTo>
                  <a:pt x="3095994" y="431880"/>
                </a:lnTo>
                <a:lnTo>
                  <a:pt x="2664114" y="863760"/>
                </a:lnTo>
                <a:lnTo>
                  <a:pt x="0" y="863760"/>
                </a:lnTo>
                <a:lnTo>
                  <a:pt x="431880" y="431880"/>
                </a:lnTo>
                <a:lnTo>
                  <a:pt x="0" y="0"/>
                </a:lnTo>
                <a:close/>
              </a:path>
            </a:pathLst>
          </a:custGeom>
          <a:solidFill>
            <a:schemeClr val="accent6"/>
          </a:solidFill>
          <a:ln w="57150" cmpd="sng">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523892" tIns="61341" rIns="462551" bIns="61341" numCol="1" spcCol="1270" anchor="ctr" anchorCtr="0">
            <a:noAutofit/>
          </a:bodyPr>
          <a:lstStyle/>
          <a:p>
            <a:pPr lvl="0" algn="ctr" defTabSz="1022350">
              <a:lnSpc>
                <a:spcPct val="90000"/>
              </a:lnSpc>
              <a:spcBef>
                <a:spcPct val="0"/>
              </a:spcBef>
              <a:spcAft>
                <a:spcPct val="35000"/>
              </a:spcAft>
            </a:pPr>
            <a:r>
              <a:rPr lang="en-US" sz="2300" dirty="0" smtClean="0">
                <a:latin typeface="Roboto Regular" charset="0"/>
                <a:cs typeface="Roboto Regular" charset="0"/>
              </a:rPr>
              <a:t>Po</a:t>
            </a:r>
            <a:r>
              <a:rPr lang="pl-PL" sz="2300" dirty="0" err="1" smtClean="0">
                <a:latin typeface="Roboto Regular" charset="0"/>
                <a:cs typeface="Roboto Regular" charset="0"/>
              </a:rPr>
              <a:t>dsumowanie</a:t>
            </a:r>
            <a:r>
              <a:rPr lang="pl-PL" sz="2300" dirty="0" smtClean="0">
                <a:latin typeface="Roboto Regular" charset="0"/>
                <a:cs typeface="Roboto Regular" charset="0"/>
              </a:rPr>
              <a:t> spotkania</a:t>
            </a:r>
          </a:p>
        </p:txBody>
      </p:sp>
      <p:cxnSp>
        <p:nvCxnSpPr>
          <p:cNvPr id="36" name="Straight Connector 35"/>
          <p:cNvCxnSpPr/>
          <p:nvPr/>
        </p:nvCxnSpPr>
        <p:spPr>
          <a:xfrm>
            <a:off x="4380977" y="5552144"/>
            <a:ext cx="0" cy="2050438"/>
          </a:xfrm>
          <a:prstGeom prst="line">
            <a:avLst/>
          </a:prstGeom>
          <a:ln w="38100" cmpd="sng">
            <a:prstDash val="dash"/>
          </a:ln>
          <a:effectLst/>
        </p:spPr>
        <p:style>
          <a:lnRef idx="2">
            <a:schemeClr val="accent1"/>
          </a:lnRef>
          <a:fillRef idx="0">
            <a:schemeClr val="accent1"/>
          </a:fillRef>
          <a:effectRef idx="1">
            <a:schemeClr val="accent1"/>
          </a:effectRef>
          <a:fontRef idx="minor">
            <a:schemeClr val="tx1"/>
          </a:fontRef>
        </p:style>
      </p:cxnSp>
      <p:sp>
        <p:nvSpPr>
          <p:cNvPr id="37" name="Rounded Rectangle 36"/>
          <p:cNvSpPr>
            <a:spLocks noChangeAspect="1"/>
          </p:cNvSpPr>
          <p:nvPr/>
        </p:nvSpPr>
        <p:spPr>
          <a:xfrm>
            <a:off x="3743304" y="4651666"/>
            <a:ext cx="1224654" cy="122496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cxnSp>
        <p:nvCxnSpPr>
          <p:cNvPr id="38" name="Straight Connector 37"/>
          <p:cNvCxnSpPr/>
          <p:nvPr/>
        </p:nvCxnSpPr>
        <p:spPr>
          <a:xfrm>
            <a:off x="7476111" y="6452622"/>
            <a:ext cx="89120" cy="1358967"/>
          </a:xfrm>
          <a:prstGeom prst="line">
            <a:avLst/>
          </a:prstGeom>
          <a:ln w="3810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7" name="Rounded Rectangle 56"/>
          <p:cNvSpPr>
            <a:spLocks noChangeAspect="1"/>
          </p:cNvSpPr>
          <p:nvPr/>
        </p:nvSpPr>
        <p:spPr>
          <a:xfrm>
            <a:off x="6918800" y="5995366"/>
            <a:ext cx="1224654" cy="1224968"/>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cxnSp>
        <p:nvCxnSpPr>
          <p:cNvPr id="58" name="Straight Connector 57"/>
          <p:cNvCxnSpPr/>
          <p:nvPr/>
        </p:nvCxnSpPr>
        <p:spPr>
          <a:xfrm flipH="1">
            <a:off x="10643225" y="5552144"/>
            <a:ext cx="1" cy="2259445"/>
          </a:xfrm>
          <a:prstGeom prst="line">
            <a:avLst/>
          </a:prstGeom>
          <a:ln w="38100"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61" name="Rounded Rectangle 60"/>
          <p:cNvSpPr>
            <a:spLocks noChangeAspect="1"/>
          </p:cNvSpPr>
          <p:nvPr/>
        </p:nvSpPr>
        <p:spPr>
          <a:xfrm>
            <a:off x="10005553" y="4651666"/>
            <a:ext cx="1224654" cy="1224968"/>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cxnSp>
        <p:nvCxnSpPr>
          <p:cNvPr id="62" name="Straight Connector 61"/>
          <p:cNvCxnSpPr/>
          <p:nvPr/>
        </p:nvCxnSpPr>
        <p:spPr>
          <a:xfrm>
            <a:off x="13810340" y="6452622"/>
            <a:ext cx="0" cy="1358967"/>
          </a:xfrm>
          <a:prstGeom prst="line">
            <a:avLst/>
          </a:prstGeom>
          <a:ln w="38100" cmpd="sng">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63" name="Rounded Rectangle 62"/>
          <p:cNvSpPr>
            <a:spLocks noChangeAspect="1"/>
          </p:cNvSpPr>
          <p:nvPr/>
        </p:nvSpPr>
        <p:spPr>
          <a:xfrm>
            <a:off x="13172668" y="5552144"/>
            <a:ext cx="1224654" cy="122496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cxnSp>
        <p:nvCxnSpPr>
          <p:cNvPr id="64" name="Straight Connector 63"/>
          <p:cNvCxnSpPr/>
          <p:nvPr/>
        </p:nvCxnSpPr>
        <p:spPr>
          <a:xfrm>
            <a:off x="16977455" y="5552144"/>
            <a:ext cx="0" cy="2259445"/>
          </a:xfrm>
          <a:prstGeom prst="line">
            <a:avLst/>
          </a:prstGeom>
          <a:ln w="38100" cmpd="sng">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a:spLocks noChangeAspect="1"/>
          </p:cNvSpPr>
          <p:nvPr/>
        </p:nvSpPr>
        <p:spPr>
          <a:xfrm>
            <a:off x="16339782" y="4651666"/>
            <a:ext cx="1224654" cy="122496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cxnSp>
        <p:nvCxnSpPr>
          <p:cNvPr id="73" name="Straight Connector 72"/>
          <p:cNvCxnSpPr/>
          <p:nvPr/>
        </p:nvCxnSpPr>
        <p:spPr>
          <a:xfrm>
            <a:off x="20144569" y="6452622"/>
            <a:ext cx="0" cy="1358967"/>
          </a:xfrm>
          <a:prstGeom prst="line">
            <a:avLst/>
          </a:prstGeom>
          <a:ln w="38100" cmpd="sng">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sp>
        <p:nvSpPr>
          <p:cNvPr id="74" name="Rounded Rectangle 73"/>
          <p:cNvSpPr>
            <a:spLocks noChangeAspect="1"/>
          </p:cNvSpPr>
          <p:nvPr/>
        </p:nvSpPr>
        <p:spPr>
          <a:xfrm>
            <a:off x="19506897" y="5552144"/>
            <a:ext cx="1224654" cy="1224968"/>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56" tIns="121879" rIns="243756" bIns="121879" rtlCol="0" anchor="ctr"/>
          <a:lstStyle/>
          <a:p>
            <a:pPr algn="ctr"/>
            <a:endParaRPr lang="en-US" dirty="0">
              <a:solidFill>
                <a:srgbClr val="7F7F7F"/>
              </a:solidFill>
              <a:latin typeface="Roboto Light" charset="0"/>
            </a:endParaRPr>
          </a:p>
        </p:txBody>
      </p:sp>
      <p:sp>
        <p:nvSpPr>
          <p:cNvPr id="77" name="Freeform 3"/>
          <p:cNvSpPr>
            <a:spLocks noChangeArrowheads="1"/>
          </p:cNvSpPr>
          <p:nvPr/>
        </p:nvSpPr>
        <p:spPr bwMode="auto">
          <a:xfrm>
            <a:off x="13511967" y="5907832"/>
            <a:ext cx="596746" cy="478368"/>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78" name="Freeform 29"/>
          <p:cNvSpPr>
            <a:spLocks noChangeArrowheads="1"/>
          </p:cNvSpPr>
          <p:nvPr/>
        </p:nvSpPr>
        <p:spPr bwMode="auto">
          <a:xfrm>
            <a:off x="10376595" y="5004060"/>
            <a:ext cx="533261" cy="550333"/>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79" name="Freeform 47"/>
          <p:cNvSpPr>
            <a:spLocks noChangeArrowheads="1"/>
          </p:cNvSpPr>
          <p:nvPr/>
        </p:nvSpPr>
        <p:spPr bwMode="auto">
          <a:xfrm>
            <a:off x="7268975" y="6317629"/>
            <a:ext cx="592512" cy="52069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0" name="Freeform 169"/>
          <p:cNvSpPr>
            <a:spLocks noChangeArrowheads="1"/>
          </p:cNvSpPr>
          <p:nvPr/>
        </p:nvSpPr>
        <p:spPr bwMode="auto">
          <a:xfrm>
            <a:off x="16640871" y="4953752"/>
            <a:ext cx="584048" cy="465667"/>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1" name="Freeform 154"/>
          <p:cNvSpPr>
            <a:spLocks noChangeArrowheads="1"/>
          </p:cNvSpPr>
          <p:nvPr/>
        </p:nvSpPr>
        <p:spPr bwMode="auto">
          <a:xfrm>
            <a:off x="4167250" y="4959500"/>
            <a:ext cx="427454" cy="579968"/>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2" name="Freeform 133"/>
          <p:cNvSpPr>
            <a:spLocks noChangeArrowheads="1"/>
          </p:cNvSpPr>
          <p:nvPr/>
        </p:nvSpPr>
        <p:spPr bwMode="auto">
          <a:xfrm>
            <a:off x="19801637" y="5850222"/>
            <a:ext cx="596743" cy="57150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7" name="TextBox 86"/>
          <p:cNvSpPr txBox="1"/>
          <p:nvPr/>
        </p:nvSpPr>
        <p:spPr>
          <a:xfrm>
            <a:off x="2532778" y="9816113"/>
            <a:ext cx="918841" cy="511615"/>
          </a:xfrm>
          <a:prstGeom prst="rect">
            <a:avLst/>
          </a:prstGeom>
          <a:noFill/>
        </p:spPr>
        <p:txBody>
          <a:bodyPr wrap="none" lIns="0" tIns="0" rIns="0" bIns="0" rtlCol="0">
            <a:spAutoFit/>
          </a:bodyPr>
          <a:lstStyle/>
          <a:p>
            <a:pPr>
              <a:lnSpc>
                <a:spcPts val="4533"/>
              </a:lnSpc>
              <a:spcAft>
                <a:spcPts val="1600"/>
              </a:spcAft>
            </a:pPr>
            <a:r>
              <a:rPr lang="pl-PL" sz="2700" b="1" cap="all" spc="53" dirty="0" smtClean="0">
                <a:latin typeface="Roboto Regular" charset="0"/>
                <a:cs typeface="Roboto Regular" charset="0"/>
              </a:rPr>
              <a:t>15:30</a:t>
            </a:r>
            <a:endParaRPr lang="en-US" sz="2700" b="1" cap="all" spc="53" dirty="0">
              <a:latin typeface="Roboto Regular" charset="0"/>
              <a:cs typeface="Roboto Regular" charset="0"/>
            </a:endParaRPr>
          </a:p>
        </p:txBody>
      </p:sp>
      <p:sp>
        <p:nvSpPr>
          <p:cNvPr id="35" name="Rectangle 34"/>
          <p:cNvSpPr>
            <a:spLocks/>
          </p:cNvSpPr>
          <p:nvPr/>
        </p:nvSpPr>
        <p:spPr bwMode="auto">
          <a:xfrm>
            <a:off x="7995794" y="1058664"/>
            <a:ext cx="838851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Agenda spotkania</a:t>
            </a:r>
            <a:endParaRPr lang="en-US" sz="7600" b="1" dirty="0">
              <a:solidFill>
                <a:schemeClr val="tx2"/>
              </a:solidFill>
              <a:latin typeface="Bebas Neue Bold" charset="0"/>
              <a:ea typeface="ＭＳ Ｐゴシック" charset="0"/>
              <a:cs typeface="ＭＳ Ｐゴシック" charset="0"/>
              <a:sym typeface="Bebas Neue" charset="0"/>
            </a:endParaRPr>
          </a:p>
        </p:txBody>
      </p:sp>
      <p:grpSp>
        <p:nvGrpSpPr>
          <p:cNvPr id="43" name="Group 42"/>
          <p:cNvGrpSpPr/>
          <p:nvPr/>
        </p:nvGrpSpPr>
        <p:grpSpPr>
          <a:xfrm>
            <a:off x="11792054" y="2291140"/>
            <a:ext cx="799891" cy="190500"/>
            <a:chOff x="1942594" y="2781300"/>
            <a:chExt cx="799891" cy="190500"/>
          </a:xfrm>
          <a:solidFill>
            <a:schemeClr val="bg1">
              <a:lumMod val="85000"/>
            </a:schemeClr>
          </a:solidFill>
        </p:grpSpPr>
        <p:sp>
          <p:nvSpPr>
            <p:cNvPr id="44" name="Oval 4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5" name="Oval 4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6" name="Oval 4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39" name="TextBox 86"/>
          <p:cNvSpPr txBox="1"/>
          <p:nvPr/>
        </p:nvSpPr>
        <p:spPr>
          <a:xfrm>
            <a:off x="20494526" y="9816113"/>
            <a:ext cx="1914627" cy="511615"/>
          </a:xfrm>
          <a:prstGeom prst="rect">
            <a:avLst/>
          </a:prstGeom>
          <a:noFill/>
        </p:spPr>
        <p:txBody>
          <a:bodyPr wrap="none" lIns="0" tIns="0" rIns="0" bIns="0" rtlCol="0">
            <a:spAutoFit/>
          </a:bodyPr>
          <a:lstStyle/>
          <a:p>
            <a:pPr>
              <a:lnSpc>
                <a:spcPts val="4533"/>
              </a:lnSpc>
              <a:spcAft>
                <a:spcPts val="1600"/>
              </a:spcAft>
            </a:pPr>
            <a:r>
              <a:rPr lang="pl-PL" sz="2700" b="1" cap="all" spc="53" dirty="0" smtClean="0">
                <a:latin typeface="Roboto Regular" charset="0"/>
                <a:cs typeface="Roboto Regular" charset="0"/>
              </a:rPr>
              <a:t> MAX 17</a:t>
            </a:r>
            <a:r>
              <a:rPr lang="pl-PL" sz="2700" b="1" cap="all" spc="53" dirty="0" smtClean="0">
                <a:latin typeface="Roboto Regular" charset="0"/>
                <a:cs typeface="Roboto Regular" charset="0"/>
              </a:rPr>
              <a:t>:00</a:t>
            </a:r>
            <a:endParaRPr lang="en-US" sz="2700" b="1" cap="all" spc="53" dirty="0">
              <a:latin typeface="Roboto Regular" charset="0"/>
              <a:cs typeface="Roboto Regular" charset="0"/>
            </a:endParaRPr>
          </a:p>
        </p:txBody>
      </p:sp>
      <p:cxnSp>
        <p:nvCxnSpPr>
          <p:cNvPr id="3" name="Łącznik prosty ze strzałką 2"/>
          <p:cNvCxnSpPr/>
          <p:nvPr/>
        </p:nvCxnSpPr>
        <p:spPr>
          <a:xfrm>
            <a:off x="3743304" y="10071920"/>
            <a:ext cx="16401265" cy="0"/>
          </a:xfrm>
          <a:prstGeom prst="straightConnector1">
            <a:avLst/>
          </a:prstGeom>
          <a:ln>
            <a:headEnd type="triangl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5885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19377933" cy="646331"/>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Analiza ryzyka</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4285079363"/>
              </p:ext>
            </p:extLst>
          </p:nvPr>
        </p:nvGraphicFramePr>
        <p:xfrm>
          <a:off x="1012722" y="2989524"/>
          <a:ext cx="22358555" cy="25566706"/>
        </p:xfrm>
        <a:graphic>
          <a:graphicData uri="http://schemas.openxmlformats.org/drawingml/2006/table">
            <a:tbl>
              <a:tblPr>
                <a:tableStyleId>{5C22544A-7EE6-4342-B048-85BDC9FD1C3A}</a:tableStyleId>
              </a:tblPr>
              <a:tblGrid>
                <a:gridCol w="11184215">
                  <a:extLst>
                    <a:ext uri="{9D8B030D-6E8A-4147-A177-3AD203B41FA5}">
                      <a16:colId xmlns:a16="http://schemas.microsoft.com/office/drawing/2014/main" val="1473487463"/>
                    </a:ext>
                  </a:extLst>
                </a:gridCol>
                <a:gridCol w="11174340">
                  <a:extLst>
                    <a:ext uri="{9D8B030D-6E8A-4147-A177-3AD203B41FA5}">
                      <a16:colId xmlns:a16="http://schemas.microsoft.com/office/drawing/2014/main" val="3295894006"/>
                    </a:ext>
                  </a:extLst>
                </a:gridCol>
              </a:tblGrid>
              <a:tr h="516030">
                <a:tc>
                  <a:txBody>
                    <a:bodyPr/>
                    <a:lstStyle/>
                    <a:p>
                      <a:pPr algn="ctr">
                        <a:lnSpc>
                          <a:spcPct val="150000"/>
                        </a:lnSpc>
                        <a:spcAft>
                          <a:spcPts val="600"/>
                        </a:spcAft>
                      </a:pPr>
                      <a:r>
                        <a:rPr lang="pl-PL" sz="3600">
                          <a:effectLst/>
                        </a:rPr>
                        <a:t>Przykładowe ryzyka dotyczące stażu - perspektywa ucznia</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ctr">
                        <a:lnSpc>
                          <a:spcPct val="150000"/>
                        </a:lnSpc>
                        <a:spcAft>
                          <a:spcPts val="600"/>
                        </a:spcAft>
                      </a:pPr>
                      <a:r>
                        <a:rPr lang="pl-PL" sz="3600">
                          <a:effectLst/>
                        </a:rPr>
                        <a:t>Przykładowe sposoby minimalizowania ryzyk </a:t>
                      </a:r>
                      <a:endParaRPr lang="pl-PL" sz="360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4071074141"/>
                  </a:ext>
                </a:extLst>
              </a:tr>
              <a:tr h="725546">
                <a:tc>
                  <a:txBody>
                    <a:bodyPr/>
                    <a:lstStyle/>
                    <a:p>
                      <a:pPr algn="just">
                        <a:lnSpc>
                          <a:spcPct val="150000"/>
                        </a:lnSpc>
                        <a:spcAft>
                          <a:spcPts val="600"/>
                        </a:spcAft>
                      </a:pPr>
                      <a:r>
                        <a:rPr lang="pl-PL" sz="3600">
                          <a:effectLst/>
                        </a:rPr>
                        <a:t>Rekrutacja do stażu nie jest prowadzona rzetelnie - nie wiadomo, z kim rozmawiać w szkole.</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a:effectLst/>
                        </a:rPr>
                        <a:t>Transparentnie komunikowany proces rekrutacji, w szkole wyznaczona osoba do kontaktu w sprawie staży uczniowskich.</a:t>
                      </a:r>
                      <a:endParaRPr lang="pl-PL" sz="360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1756274382"/>
                  </a:ext>
                </a:extLst>
              </a:tr>
              <a:tr h="1412293">
                <a:tc>
                  <a:txBody>
                    <a:bodyPr/>
                    <a:lstStyle/>
                    <a:p>
                      <a:pPr algn="just">
                        <a:lnSpc>
                          <a:spcPct val="150000"/>
                        </a:lnSpc>
                        <a:spcAft>
                          <a:spcPts val="600"/>
                        </a:spcAft>
                      </a:pPr>
                      <a:r>
                        <a:rPr lang="pl-PL" sz="3600">
                          <a:effectLst/>
                        </a:rPr>
                        <a:t>Brak pracodawców chętnych do przyjmowania uczniów na staż.</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dirty="0">
                          <a:effectLst/>
                        </a:rPr>
                        <a:t>W szkole jest osoba odpowiedzialna za bieżące pozyskiwanie pracodawców do współpracy w zakresie </a:t>
                      </a:r>
                      <a:r>
                        <a:rPr lang="pl-PL" sz="3600" dirty="0" smtClean="0">
                          <a:effectLst/>
                        </a:rPr>
                        <a:t>przyjmowania uczniów </a:t>
                      </a:r>
                      <a:r>
                        <a:rPr lang="pl-PL" sz="3600" dirty="0">
                          <a:effectLst/>
                        </a:rPr>
                        <a:t>na staż,  inicjowania kontaktów, informowania o korzyściach, promowania idei staży uczniowskich.</a:t>
                      </a:r>
                      <a:endParaRPr lang="pl-PL" sz="3600" dirty="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3913812486"/>
                  </a:ext>
                </a:extLst>
              </a:tr>
              <a:tr h="1202777">
                <a:tc>
                  <a:txBody>
                    <a:bodyPr/>
                    <a:lstStyle/>
                    <a:p>
                      <a:pPr algn="just">
                        <a:lnSpc>
                          <a:spcPct val="150000"/>
                        </a:lnSpc>
                        <a:spcAft>
                          <a:spcPts val="600"/>
                        </a:spcAft>
                      </a:pPr>
                      <a:r>
                        <a:rPr lang="pl-PL" sz="3600">
                          <a:effectLst/>
                        </a:rPr>
                        <a:t>Nie jest wiadome, jakie dokładnie treści będzie obejmował staż, czy nie okaże się czasem spędzonym na czynnościach niesłużących realizacji zakładanych celów. </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dirty="0">
                          <a:effectLst/>
                        </a:rPr>
                        <a:t>Program stażu dostępny jest w formie spisanego dokumentu/umowy. Ma zdefiniowane cele edukacyjne. </a:t>
                      </a:r>
                      <a:r>
                        <a:rPr lang="pl-PL" sz="3600" dirty="0" smtClean="0">
                          <a:effectLst/>
                        </a:rPr>
                        <a:t>W </a:t>
                      </a:r>
                      <a:r>
                        <a:rPr lang="pl-PL" sz="3600" dirty="0">
                          <a:effectLst/>
                        </a:rPr>
                        <a:t>umowie określone są także obowiązki stażysty.</a:t>
                      </a:r>
                      <a:endParaRPr lang="pl-PL" sz="3600" dirty="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2967539716"/>
                  </a:ext>
                </a:extLst>
              </a:tr>
              <a:tr h="935062">
                <a:tc>
                  <a:txBody>
                    <a:bodyPr/>
                    <a:lstStyle/>
                    <a:p>
                      <a:pPr algn="just">
                        <a:lnSpc>
                          <a:spcPct val="150000"/>
                        </a:lnSpc>
                        <a:spcAft>
                          <a:spcPts val="600"/>
                        </a:spcAft>
                      </a:pPr>
                      <a:r>
                        <a:rPr lang="pl-PL" sz="3600">
                          <a:effectLst/>
                        </a:rPr>
                        <a:t>Stażysta pozostaje w przedsiębiorstwie bez wsparcia i pomocy.</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dirty="0">
                          <a:effectLst/>
                        </a:rPr>
                        <a:t>Jest zapewniony proces adaptacji stażysty przez opiekuna/mentora oraz bieżącego monitorowania działań stażysty podczas realizacji stażu.</a:t>
                      </a:r>
                      <a:endParaRPr lang="pl-PL" sz="3600" dirty="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2001931894"/>
                  </a:ext>
                </a:extLst>
              </a:tr>
              <a:tr h="993261">
                <a:tc>
                  <a:txBody>
                    <a:bodyPr/>
                    <a:lstStyle/>
                    <a:p>
                      <a:pPr algn="just">
                        <a:lnSpc>
                          <a:spcPct val="150000"/>
                        </a:lnSpc>
                        <a:spcAft>
                          <a:spcPts val="600"/>
                        </a:spcAft>
                      </a:pPr>
                      <a:r>
                        <a:rPr lang="pl-PL" sz="3600">
                          <a:effectLst/>
                        </a:rPr>
                        <a:t>Program stażu odbiega od zakładanego.</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a:effectLst/>
                        </a:rPr>
                        <a:t>Utrzymywany jest bieżący kontakt z pracodawcą oraz przedstawicielem szkoły.</a:t>
                      </a:r>
                    </a:p>
                    <a:p>
                      <a:pPr algn="just">
                        <a:lnSpc>
                          <a:spcPct val="150000"/>
                        </a:lnSpc>
                        <a:spcAft>
                          <a:spcPts val="600"/>
                        </a:spcAft>
                      </a:pPr>
                      <a:r>
                        <a:rPr lang="pl-PL" sz="3600">
                          <a:effectLst/>
                        </a:rPr>
                        <a:t>Przygotowanie ucznia i znajomość oczekiwanych efektów uczenia się.</a:t>
                      </a:r>
                      <a:endParaRPr lang="pl-PL" sz="360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933210204"/>
                  </a:ext>
                </a:extLst>
              </a:tr>
              <a:tr h="935062">
                <a:tc>
                  <a:txBody>
                    <a:bodyPr/>
                    <a:lstStyle/>
                    <a:p>
                      <a:pPr algn="just">
                        <a:lnSpc>
                          <a:spcPct val="150000"/>
                        </a:lnSpc>
                        <a:spcAft>
                          <a:spcPts val="600"/>
                        </a:spcAft>
                      </a:pPr>
                      <a:r>
                        <a:rPr lang="pl-PL" sz="3600">
                          <a:effectLst/>
                        </a:rPr>
                        <a:t>Miejsce stażu nie jest odpowiednio wyposażone ani nie spełnia warunków BHP.</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a:effectLst/>
                        </a:rPr>
                        <a:t>Przedsiębiorca, podpisując umowę z uczniem o staż uczniowski, uzgadnia z przedstawicielem szkoły zakres odpowiedniego wyposażenia. </a:t>
                      </a:r>
                      <a:endParaRPr lang="pl-PL" sz="360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2382474436"/>
                  </a:ext>
                </a:extLst>
              </a:tr>
              <a:tr h="1144578">
                <a:tc>
                  <a:txBody>
                    <a:bodyPr/>
                    <a:lstStyle/>
                    <a:p>
                      <a:pPr algn="just">
                        <a:lnSpc>
                          <a:spcPct val="150000"/>
                        </a:lnSpc>
                        <a:spcAft>
                          <a:spcPts val="600"/>
                        </a:spcAft>
                      </a:pPr>
                      <a:r>
                        <a:rPr lang="pl-PL" sz="3600">
                          <a:effectLst/>
                        </a:rPr>
                        <a:t>Staż nie przynosi żadnych rezultatów, stażysta uznaje go za stratę czasu.</a:t>
                      </a:r>
                      <a:endParaRPr lang="pl-PL" sz="3600">
                        <a:effectLst/>
                        <a:latin typeface="Calibri" panose="020F0502020204030204" pitchFamily="34" charset="0"/>
                        <a:ea typeface="Calibri" panose="020F0502020204030204" pitchFamily="34" charset="0"/>
                      </a:endParaRPr>
                    </a:p>
                  </a:txBody>
                  <a:tcPr marL="48499" marR="48499" marT="48499" marB="48499"/>
                </a:tc>
                <a:tc>
                  <a:txBody>
                    <a:bodyPr/>
                    <a:lstStyle/>
                    <a:p>
                      <a:pPr algn="just">
                        <a:lnSpc>
                          <a:spcPct val="150000"/>
                        </a:lnSpc>
                        <a:spcAft>
                          <a:spcPts val="600"/>
                        </a:spcAft>
                      </a:pPr>
                      <a:r>
                        <a:rPr lang="pl-PL" sz="3600">
                          <a:effectLst/>
                        </a:rPr>
                        <a:t>Monitoring przebiegu stażu, zastosowanie metody analizy przypadku (identyfikacja problemu, analiza przyczyny, uzgodnienie rozwiązań, wdrożenie rozwiązań, monitoring).</a:t>
                      </a:r>
                      <a:endParaRPr lang="pl-PL" sz="3600">
                        <a:effectLst/>
                        <a:latin typeface="Calibri" panose="020F0502020204030204" pitchFamily="34" charset="0"/>
                        <a:ea typeface="Calibri" panose="020F0502020204030204" pitchFamily="34" charset="0"/>
                      </a:endParaRPr>
                    </a:p>
                  </a:txBody>
                  <a:tcPr marL="48499" marR="48499" marT="48499" marB="48499"/>
                </a:tc>
                <a:extLst>
                  <a:ext uri="{0D108BD9-81ED-4DB2-BD59-A6C34878D82A}">
                    <a16:rowId xmlns:a16="http://schemas.microsoft.com/office/drawing/2014/main" val="3967002281"/>
                  </a:ext>
                </a:extLst>
              </a:tr>
              <a:tr h="838064">
                <a:tc>
                  <a:txBody>
                    <a:bodyPr/>
                    <a:lstStyle/>
                    <a:p>
                      <a:pPr algn="just">
                        <a:lnSpc>
                          <a:spcPct val="150000"/>
                        </a:lnSpc>
                        <a:spcAft>
                          <a:spcPts val="600"/>
                        </a:spcAft>
                      </a:pPr>
                      <a:r>
                        <a:rPr lang="pl-PL" sz="3600">
                          <a:effectLst/>
                        </a:rPr>
                        <a:t>Brak motywacji do udziału w stażu uczniowskim.</a:t>
                      </a:r>
                      <a:endParaRPr lang="pl-PL" sz="3600">
                        <a:effectLst/>
                        <a:latin typeface="Calibri" panose="020F0502020204030204" pitchFamily="34" charset="0"/>
                        <a:ea typeface="Calibri" panose="020F0502020204030204" pitchFamily="34" charset="0"/>
                      </a:endParaRPr>
                    </a:p>
                  </a:txBody>
                  <a:tcPr marL="52379" marR="52379" marT="0" marB="0"/>
                </a:tc>
                <a:tc>
                  <a:txBody>
                    <a:bodyPr/>
                    <a:lstStyle/>
                    <a:p>
                      <a:pPr algn="just">
                        <a:lnSpc>
                          <a:spcPct val="150000"/>
                        </a:lnSpc>
                        <a:spcAft>
                          <a:spcPts val="600"/>
                        </a:spcAft>
                      </a:pPr>
                      <a:r>
                        <a:rPr lang="pl-PL" sz="3600" dirty="0">
                          <a:effectLst/>
                        </a:rPr>
                        <a:t>Dostęp do platformy z przydatnymi informacjami o stażach, w tym z filmami promującymi udział w stażach, np. wywiadami z uczniami, którzy staż odbyli.</a:t>
                      </a:r>
                      <a:endParaRPr lang="pl-PL" sz="3600" dirty="0">
                        <a:effectLst/>
                        <a:latin typeface="Calibri" panose="020F0502020204030204" pitchFamily="34" charset="0"/>
                        <a:ea typeface="Calibri" panose="020F0502020204030204" pitchFamily="34" charset="0"/>
                      </a:endParaRPr>
                    </a:p>
                  </a:txBody>
                  <a:tcPr marL="52379" marR="52379" marT="0" marB="0"/>
                </a:tc>
                <a:extLst>
                  <a:ext uri="{0D108BD9-81ED-4DB2-BD59-A6C34878D82A}">
                    <a16:rowId xmlns:a16="http://schemas.microsoft.com/office/drawing/2014/main" val="370958616"/>
                  </a:ext>
                </a:extLst>
              </a:tr>
            </a:tbl>
          </a:graphicData>
        </a:graphic>
      </p:graphicFrame>
    </p:spTree>
    <p:extLst>
      <p:ext uri="{BB962C8B-B14F-4D97-AF65-F5344CB8AC3E}">
        <p14:creationId xmlns:p14="http://schemas.microsoft.com/office/powerpoint/2010/main" val="2212265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17522746" cy="646331"/>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PDCA</a:t>
            </a:r>
            <a:endParaRPr lang="pl-PL" dirty="0"/>
          </a:p>
        </p:txBody>
      </p:sp>
      <p:sp>
        <p:nvSpPr>
          <p:cNvPr id="3" name="Prostokąt 2"/>
          <p:cNvSpPr/>
          <p:nvPr/>
        </p:nvSpPr>
        <p:spPr>
          <a:xfrm>
            <a:off x="784993" y="2981769"/>
            <a:ext cx="22900917" cy="2003625"/>
          </a:xfrm>
          <a:prstGeom prst="rect">
            <a:avLst/>
          </a:prstGeom>
        </p:spPr>
        <p:txBody>
          <a:bodyPr wrap="square">
            <a:spAutoFit/>
          </a:bodyPr>
          <a:lstStyle/>
          <a:p>
            <a:pPr algn="just">
              <a:lnSpc>
                <a:spcPct val="115000"/>
              </a:lnSpc>
              <a:spcAft>
                <a:spcPts val="600"/>
              </a:spcAft>
            </a:pPr>
            <a:r>
              <a:rPr lang="pl-PL" smtClean="0">
                <a:latin typeface="Times New Roman" panose="02020603050405020304" pitchFamily="18" charset="0"/>
                <a:ea typeface="Lato" panose="020F0502020204030203"/>
              </a:rPr>
              <a:t>Korzystne aby w planowaniu, organizacji, realizacji i ewaluacji stażu uczniowskiego użyć możliwości jakie daje zastosowanie cyklu Deminga (zwany również cyklem PDCA). Składa się on z czterech kroków (zaplanuj, wykonaj, sprawdź, popraw)</a:t>
            </a:r>
            <a:r>
              <a:rPr lang="pl-PL" smtClean="0">
                <a:latin typeface="Times New Roman" panose="02020603050405020304" pitchFamily="18" charset="0"/>
                <a:ea typeface="Times New Roman" panose="02020603050405020304" pitchFamily="18" charset="0"/>
              </a:rPr>
              <a:t>:</a:t>
            </a:r>
            <a:endParaRPr lang="pl-PL" sz="3200" dirty="0">
              <a:effectLst/>
              <a:latin typeface="Calibri" panose="020F0502020204030204" pitchFamily="34" charset="0"/>
              <a:ea typeface="Calibri" panose="020F0502020204030204" pitchFamily="34" charset="0"/>
            </a:endParaRPr>
          </a:p>
        </p:txBody>
      </p:sp>
      <p:pic>
        <p:nvPicPr>
          <p:cNvPr id="5" name="Obraz 4"/>
          <p:cNvPicPr>
            <a:picLocks noChangeAspect="1"/>
          </p:cNvPicPr>
          <p:nvPr/>
        </p:nvPicPr>
        <p:blipFill rotWithShape="1">
          <a:blip r:embed="rId2"/>
          <a:srcRect l="64869" t="52724" r="15623" b="20036"/>
          <a:stretch/>
        </p:blipFill>
        <p:spPr>
          <a:xfrm>
            <a:off x="3784315" y="5485523"/>
            <a:ext cx="16396378" cy="7524912"/>
          </a:xfrm>
          <a:prstGeom prst="rect">
            <a:avLst/>
          </a:prstGeom>
        </p:spPr>
      </p:pic>
    </p:spTree>
    <p:extLst>
      <p:ext uri="{BB962C8B-B14F-4D97-AF65-F5344CB8AC3E}">
        <p14:creationId xmlns:p14="http://schemas.microsoft.com/office/powerpoint/2010/main" val="10512506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3088372" cy="646331"/>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Pracodawca przed mobilnością</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274772829"/>
              </p:ext>
            </p:extLst>
          </p:nvPr>
        </p:nvGraphicFramePr>
        <p:xfrm>
          <a:off x="1879086" y="3324627"/>
          <a:ext cx="20479469" cy="8533076"/>
        </p:xfrm>
        <a:graphic>
          <a:graphicData uri="http://schemas.openxmlformats.org/drawingml/2006/table">
            <a:tbl>
              <a:tblPr>
                <a:tableStyleId>{5C22544A-7EE6-4342-B048-85BDC9FD1C3A}</a:tableStyleId>
              </a:tblPr>
              <a:tblGrid>
                <a:gridCol w="20479469">
                  <a:extLst>
                    <a:ext uri="{9D8B030D-6E8A-4147-A177-3AD203B41FA5}">
                      <a16:colId xmlns:a16="http://schemas.microsoft.com/office/drawing/2014/main" val="2434536433"/>
                    </a:ext>
                  </a:extLst>
                </a:gridCol>
              </a:tblGrid>
              <a:tr h="8533076">
                <a:tc>
                  <a:txBody>
                    <a:bodyPr/>
                    <a:lstStyle/>
                    <a:p>
                      <a:pPr algn="just">
                        <a:lnSpc>
                          <a:spcPct val="115000"/>
                        </a:lnSpc>
                        <a:spcAft>
                          <a:spcPts val="600"/>
                        </a:spcAft>
                      </a:pPr>
                      <a:r>
                        <a:rPr lang="pl-PL" sz="3200" dirty="0">
                          <a:effectLst/>
                        </a:rPr>
                        <a:t>Przykład 1: Częścią stażu mogłaby być nauka wymiany opon zimowych na letnie. Przyjmujący na staż powinien zadać sobie pytania:</a:t>
                      </a:r>
                    </a:p>
                    <a:p>
                      <a:pPr marL="342900" lvl="0" indent="-342900" algn="just">
                        <a:lnSpc>
                          <a:spcPct val="107000"/>
                        </a:lnSpc>
                        <a:spcAft>
                          <a:spcPts val="0"/>
                        </a:spcAft>
                        <a:buFont typeface="+mj-lt"/>
                        <a:buAutoNum type="arabicPeriod"/>
                      </a:pPr>
                      <a:r>
                        <a:rPr lang="pl-PL" sz="3200" u="none" strike="noStrike" dirty="0">
                          <a:effectLst/>
                        </a:rPr>
                        <a:t>Jakich części procesu wymiany opon chciałbym nauczyć stażystę? (dobór nowych opon np. o odpowiednich parametrach oraz właściwych do oczekiwań klienta, charakterystyki auta oraz stylu jazdy kierowcy i jego oczekiwań, określenie przydatności starych, procedura wymiany, znakowanie, przechowywanie, rozmowa z klientem, wyważanie, demontaż oraz montaż kół)</a:t>
                      </a:r>
                    </a:p>
                    <a:p>
                      <a:pPr marL="342900" lvl="0" indent="-342900" algn="just">
                        <a:lnSpc>
                          <a:spcPct val="107000"/>
                        </a:lnSpc>
                        <a:spcAft>
                          <a:spcPts val="0"/>
                        </a:spcAft>
                        <a:buFont typeface="+mj-lt"/>
                        <a:buAutoNum type="arabicPeriod"/>
                      </a:pPr>
                      <a:r>
                        <a:rPr lang="pl-PL" sz="3200" u="none" strike="noStrike" dirty="0">
                          <a:effectLst/>
                        </a:rPr>
                        <a:t>W jaki sposób rozpoznam, że stażysta już się tego nauczył? (czas jaki zajmuje mu wykonanie pełnej wymiany wg ustalonych procedur, znajomość procedury, ilość wykonanych samodzielnie wymian, prawidłowość osadzenia opony na feldze, właściwe zabezpieczenie pojazdu do czynności demontażu i montażu kół)</a:t>
                      </a:r>
                    </a:p>
                    <a:p>
                      <a:pPr marL="342900" lvl="0" indent="-342900" algn="just">
                        <a:lnSpc>
                          <a:spcPct val="107000"/>
                        </a:lnSpc>
                        <a:spcAft>
                          <a:spcPts val="0"/>
                        </a:spcAft>
                        <a:buFont typeface="+mj-lt"/>
                        <a:buAutoNum type="arabicPeriod"/>
                      </a:pPr>
                      <a:r>
                        <a:rPr lang="pl-PL" sz="3200" u="none" strike="noStrike" dirty="0">
                          <a:effectLst/>
                        </a:rPr>
                        <a:t>Czy nauka wymiany opon jest tym czego wszyscy oczekują?</a:t>
                      </a:r>
                    </a:p>
                    <a:p>
                      <a:pPr marL="342900" lvl="0" indent="-342900" algn="just">
                        <a:lnSpc>
                          <a:spcPct val="107000"/>
                        </a:lnSpc>
                        <a:spcAft>
                          <a:spcPts val="0"/>
                        </a:spcAft>
                        <a:buFont typeface="+mj-lt"/>
                        <a:buAutoNum type="arabicPeriod"/>
                      </a:pPr>
                      <a:r>
                        <a:rPr lang="pl-PL" sz="3200" u="none" strike="noStrike" dirty="0">
                          <a:effectLst/>
                        </a:rPr>
                        <a:t>W czasie stażu na pewno będę chciał nauczyć stażystę również innych czynności. Czy jestem w stanie przeznaczyć wystarczająco dużo czasu na naukę wymiany opon, aby mieć pewność osiągnięcia celu?</a:t>
                      </a:r>
                    </a:p>
                    <a:p>
                      <a:pPr marL="342900" lvl="0" indent="-342900" algn="just">
                        <a:lnSpc>
                          <a:spcPct val="107000"/>
                        </a:lnSpc>
                        <a:spcAft>
                          <a:spcPts val="600"/>
                        </a:spcAft>
                        <a:buFont typeface="+mj-lt"/>
                        <a:buAutoNum type="arabicPeriod"/>
                      </a:pPr>
                      <a:r>
                        <a:rPr lang="pl-PL" sz="3200" u="none" strike="noStrike" dirty="0">
                          <a:effectLst/>
                        </a:rPr>
                        <a:t>Czy staż będzie prowadzony w czasie, w którym stażysta będzie miał możliwość nauczenia się tego? (odpowiednia pora roku)</a:t>
                      </a:r>
                      <a:endParaRPr lang="pl-PL" sz="3200" u="none" strike="noStrike" dirty="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213981686"/>
                  </a:ext>
                </a:extLst>
              </a:tr>
            </a:tbl>
          </a:graphicData>
        </a:graphic>
      </p:graphicFrame>
    </p:spTree>
    <p:extLst>
      <p:ext uri="{BB962C8B-B14F-4D97-AF65-F5344CB8AC3E}">
        <p14:creationId xmlns:p14="http://schemas.microsoft.com/office/powerpoint/2010/main" val="4301703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780595" cy="1200329"/>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ankieta przed przystąpieniem </a:t>
            </a:r>
            <a:br>
              <a:rPr lang="pl-PL" b="1" dirty="0" smtClean="0">
                <a:solidFill>
                  <a:schemeClr val="tx2"/>
                </a:solidFill>
                <a:ea typeface="ＭＳ Ｐゴシック" charset="0"/>
                <a:sym typeface="Bebas Neue" charset="0"/>
              </a:rPr>
            </a:br>
            <a:r>
              <a:rPr lang="pl-PL" b="1" dirty="0" smtClean="0">
                <a:solidFill>
                  <a:schemeClr val="tx2"/>
                </a:solidFill>
                <a:ea typeface="ＭＳ Ｐゴシック" charset="0"/>
                <a:sym typeface="Bebas Neue" charset="0"/>
              </a:rPr>
              <a:t>do realizacji mobilności</a:t>
            </a: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3851104530"/>
              </p:ext>
            </p:extLst>
          </p:nvPr>
        </p:nvGraphicFramePr>
        <p:xfrm>
          <a:off x="563436" y="2933760"/>
          <a:ext cx="22532540" cy="10500072"/>
        </p:xfrm>
        <a:graphic>
          <a:graphicData uri="http://schemas.openxmlformats.org/drawingml/2006/table">
            <a:tbl>
              <a:tblPr>
                <a:tableStyleId>{5C22544A-7EE6-4342-B048-85BDC9FD1C3A}</a:tableStyleId>
              </a:tblPr>
              <a:tblGrid>
                <a:gridCol w="5633135">
                  <a:extLst>
                    <a:ext uri="{9D8B030D-6E8A-4147-A177-3AD203B41FA5}">
                      <a16:colId xmlns:a16="http://schemas.microsoft.com/office/drawing/2014/main" val="3495106468"/>
                    </a:ext>
                  </a:extLst>
                </a:gridCol>
                <a:gridCol w="9230242">
                  <a:extLst>
                    <a:ext uri="{9D8B030D-6E8A-4147-A177-3AD203B41FA5}">
                      <a16:colId xmlns:a16="http://schemas.microsoft.com/office/drawing/2014/main" val="1439747975"/>
                    </a:ext>
                  </a:extLst>
                </a:gridCol>
                <a:gridCol w="4719484">
                  <a:extLst>
                    <a:ext uri="{9D8B030D-6E8A-4147-A177-3AD203B41FA5}">
                      <a16:colId xmlns:a16="http://schemas.microsoft.com/office/drawing/2014/main" val="900962983"/>
                    </a:ext>
                  </a:extLst>
                </a:gridCol>
                <a:gridCol w="2949679">
                  <a:extLst>
                    <a:ext uri="{9D8B030D-6E8A-4147-A177-3AD203B41FA5}">
                      <a16:colId xmlns:a16="http://schemas.microsoft.com/office/drawing/2014/main" val="587356927"/>
                    </a:ext>
                  </a:extLst>
                </a:gridCol>
              </a:tblGrid>
              <a:tr h="953283">
                <a:tc gridSpan="4">
                  <a:txBody>
                    <a:bodyPr/>
                    <a:lstStyle/>
                    <a:p>
                      <a:pPr>
                        <a:lnSpc>
                          <a:spcPct val="115000"/>
                        </a:lnSpc>
                        <a:spcAft>
                          <a:spcPts val="600"/>
                        </a:spcAft>
                      </a:pPr>
                      <a:r>
                        <a:rPr lang="pl-PL" sz="3600">
                          <a:effectLst/>
                        </a:rPr>
                        <a:t>Decyzja o realizacji stażu uczniowskiego – ocena wykonalności</a:t>
                      </a:r>
                      <a:endParaRPr lang="pl-PL" sz="3600">
                        <a:effectLst/>
                        <a:latin typeface="Calibri" panose="020F0502020204030204" pitchFamily="34" charset="0"/>
                        <a:ea typeface="Calibri" panose="020F0502020204030204" pitchFamily="34" charset="0"/>
                      </a:endParaRPr>
                    </a:p>
                  </a:txBody>
                  <a:tcPr marL="63500" marR="63500" marT="63500" marB="63500"/>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794277469"/>
                  </a:ext>
                </a:extLst>
              </a:tr>
              <a:tr h="863547">
                <a:tc>
                  <a:txBody>
                    <a:bodyPr/>
                    <a:lstStyle/>
                    <a:p>
                      <a:pPr>
                        <a:lnSpc>
                          <a:spcPct val="115000"/>
                        </a:lnSpc>
                        <a:spcAft>
                          <a:spcPts val="600"/>
                        </a:spcAft>
                      </a:pPr>
                      <a:r>
                        <a:rPr lang="pl-PL" sz="3600">
                          <a:effectLst/>
                        </a:rPr>
                        <a:t>Zagadnienie główne</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składowe zagadnienia</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czy jest możliwa realizacja</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uwagi</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721387148"/>
                  </a:ext>
                </a:extLst>
              </a:tr>
              <a:tr h="863547">
                <a:tc rowSpan="3">
                  <a:txBody>
                    <a:bodyPr/>
                    <a:lstStyle/>
                    <a:p>
                      <a:pPr>
                        <a:lnSpc>
                          <a:spcPct val="115000"/>
                        </a:lnSpc>
                        <a:spcAft>
                          <a:spcPts val="600"/>
                        </a:spcAft>
                      </a:pPr>
                      <a:r>
                        <a:rPr lang="pl-PL" sz="3600">
                          <a:effectLst/>
                        </a:rPr>
                        <a:t>organizacja</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zasoby kadrowe (opiekun stażu)</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375562024"/>
                  </a:ext>
                </a:extLst>
              </a:tr>
              <a:tr h="1401963">
                <a:tc vMerge="1">
                  <a:txBody>
                    <a:bodyPr/>
                    <a:lstStyle/>
                    <a:p>
                      <a:endParaRPr lang="pl-PL"/>
                    </a:p>
                  </a:txBody>
                  <a:tcPr/>
                </a:tc>
                <a:tc>
                  <a:txBody>
                    <a:bodyPr/>
                    <a:lstStyle/>
                    <a:p>
                      <a:pPr>
                        <a:lnSpc>
                          <a:spcPct val="115000"/>
                        </a:lnSpc>
                        <a:spcAft>
                          <a:spcPts val="600"/>
                        </a:spcAft>
                      </a:pPr>
                      <a:r>
                        <a:rPr lang="pl-PL" sz="3600">
                          <a:effectLst/>
                        </a:rPr>
                        <a:t>możliwość realizacji programu nauczania lub dodatkowych umiejętności zawodowych</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174054836"/>
                  </a:ext>
                </a:extLst>
              </a:tr>
              <a:tr h="1401963">
                <a:tc vMerge="1">
                  <a:txBody>
                    <a:bodyPr/>
                    <a:lstStyle/>
                    <a:p>
                      <a:endParaRPr lang="pl-PL"/>
                    </a:p>
                  </a:txBody>
                  <a:tcPr/>
                </a:tc>
                <a:tc>
                  <a:txBody>
                    <a:bodyPr/>
                    <a:lstStyle/>
                    <a:p>
                      <a:pPr>
                        <a:lnSpc>
                          <a:spcPct val="115000"/>
                        </a:lnSpc>
                        <a:spcAft>
                          <a:spcPts val="600"/>
                        </a:spcAft>
                      </a:pPr>
                      <a:r>
                        <a:rPr lang="pl-PL" sz="3600">
                          <a:effectLst/>
                        </a:rPr>
                        <a:t>zasoby materialne (stanowisko pracy z wyposażeniem)</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0844597"/>
                  </a:ext>
                </a:extLst>
              </a:tr>
              <a:tr h="1401963">
                <a:tc rowSpan="4">
                  <a:txBody>
                    <a:bodyPr/>
                    <a:lstStyle/>
                    <a:p>
                      <a:pPr>
                        <a:lnSpc>
                          <a:spcPct val="115000"/>
                        </a:lnSpc>
                        <a:spcAft>
                          <a:spcPts val="600"/>
                        </a:spcAft>
                      </a:pPr>
                      <a:r>
                        <a:rPr lang="pl-PL" sz="3600">
                          <a:effectLst/>
                        </a:rPr>
                        <a:t>dokumentacja</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przygotowanie i zawarcie umowy stażu uczniowskiego</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48378412"/>
                  </a:ext>
                </a:extLst>
              </a:tr>
              <a:tr h="863547">
                <a:tc vMerge="1">
                  <a:txBody>
                    <a:bodyPr/>
                    <a:lstStyle/>
                    <a:p>
                      <a:endParaRPr lang="pl-PL"/>
                    </a:p>
                  </a:txBody>
                  <a:tcPr/>
                </a:tc>
                <a:tc>
                  <a:txBody>
                    <a:bodyPr/>
                    <a:lstStyle/>
                    <a:p>
                      <a:pPr>
                        <a:lnSpc>
                          <a:spcPct val="115000"/>
                        </a:lnSpc>
                        <a:spcAft>
                          <a:spcPts val="600"/>
                        </a:spcAft>
                      </a:pPr>
                      <a:r>
                        <a:rPr lang="pl-PL" sz="3600">
                          <a:effectLst/>
                        </a:rPr>
                        <a:t>przygotowanie regulaminu stażu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499289795"/>
                  </a:ext>
                </a:extLst>
              </a:tr>
              <a:tr h="1401963">
                <a:tc vMerge="1">
                  <a:txBody>
                    <a:bodyPr/>
                    <a:lstStyle/>
                    <a:p>
                      <a:endParaRPr lang="pl-PL"/>
                    </a:p>
                  </a:txBody>
                  <a:tcPr/>
                </a:tc>
                <a:tc>
                  <a:txBody>
                    <a:bodyPr/>
                    <a:lstStyle/>
                    <a:p>
                      <a:pPr>
                        <a:lnSpc>
                          <a:spcPct val="115000"/>
                        </a:lnSpc>
                        <a:spcAft>
                          <a:spcPts val="600"/>
                        </a:spcAft>
                      </a:pPr>
                      <a:r>
                        <a:rPr lang="pl-PL" sz="3600">
                          <a:effectLst/>
                        </a:rPr>
                        <a:t>przygotowanie programu stażu na podstawie wyznaczonych celów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166165844"/>
                  </a:ext>
                </a:extLst>
              </a:tr>
              <a:tr h="863547">
                <a:tc vMerge="1">
                  <a:txBody>
                    <a:bodyPr/>
                    <a:lstStyle/>
                    <a:p>
                      <a:endParaRPr lang="pl-PL"/>
                    </a:p>
                  </a:txBody>
                  <a:tcPr/>
                </a:tc>
                <a:tc>
                  <a:txBody>
                    <a:bodyPr/>
                    <a:lstStyle/>
                    <a:p>
                      <a:pPr>
                        <a:lnSpc>
                          <a:spcPct val="115000"/>
                        </a:lnSpc>
                        <a:spcAft>
                          <a:spcPts val="600"/>
                        </a:spcAft>
                      </a:pPr>
                      <a:r>
                        <a:rPr lang="pl-PL" sz="3600">
                          <a:effectLst/>
                        </a:rPr>
                        <a:t>przygotowanie narzędzi ewaluacji</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a:effectLst/>
                        </a:rPr>
                        <a:t> </a:t>
                      </a:r>
                      <a:endParaRPr lang="pl-PL" sz="36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600" dirty="0">
                          <a:effectLst/>
                        </a:rPr>
                        <a:t> </a:t>
                      </a:r>
                      <a:endParaRPr lang="pl-PL" sz="36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689631106"/>
                  </a:ext>
                </a:extLst>
              </a:tr>
            </a:tbl>
          </a:graphicData>
        </a:graphic>
      </p:graphicFrame>
    </p:spTree>
    <p:extLst>
      <p:ext uri="{BB962C8B-B14F-4D97-AF65-F5344CB8AC3E}">
        <p14:creationId xmlns:p14="http://schemas.microsoft.com/office/powerpoint/2010/main" val="1108745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524115" cy="1200329"/>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narzędzia dla monitorowania</a:t>
            </a:r>
            <a:br>
              <a:rPr lang="pl-PL" b="1" dirty="0" smtClean="0">
                <a:solidFill>
                  <a:schemeClr val="tx2"/>
                </a:solidFill>
                <a:ea typeface="ＭＳ Ｐゴシック" charset="0"/>
                <a:sym typeface="Bebas Neue" charset="0"/>
              </a:rPr>
            </a:br>
            <a:r>
              <a:rPr lang="pl-PL" b="1" dirty="0" smtClean="0">
                <a:solidFill>
                  <a:schemeClr val="tx2"/>
                </a:solidFill>
                <a:ea typeface="ＭＳ Ｐゴシック" charset="0"/>
                <a:sym typeface="Bebas Neue" charset="0"/>
              </a:rPr>
              <a:t>i ewaluacji</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749995846"/>
              </p:ext>
            </p:extLst>
          </p:nvPr>
        </p:nvGraphicFramePr>
        <p:xfrm>
          <a:off x="2004754" y="3890998"/>
          <a:ext cx="20147322" cy="8740140"/>
        </p:xfrm>
        <a:graphic>
          <a:graphicData uri="http://schemas.openxmlformats.org/drawingml/2006/table">
            <a:tbl>
              <a:tblPr>
                <a:tableStyleId>{5C22544A-7EE6-4342-B048-85BDC9FD1C3A}</a:tableStyleId>
              </a:tblPr>
              <a:tblGrid>
                <a:gridCol w="10073661">
                  <a:extLst>
                    <a:ext uri="{9D8B030D-6E8A-4147-A177-3AD203B41FA5}">
                      <a16:colId xmlns:a16="http://schemas.microsoft.com/office/drawing/2014/main" val="590728597"/>
                    </a:ext>
                  </a:extLst>
                </a:gridCol>
                <a:gridCol w="10073661">
                  <a:extLst>
                    <a:ext uri="{9D8B030D-6E8A-4147-A177-3AD203B41FA5}">
                      <a16:colId xmlns:a16="http://schemas.microsoft.com/office/drawing/2014/main" val="281224498"/>
                    </a:ext>
                  </a:extLst>
                </a:gridCol>
              </a:tblGrid>
              <a:tr h="775930">
                <a:tc>
                  <a:txBody>
                    <a:bodyPr/>
                    <a:lstStyle/>
                    <a:p>
                      <a:pPr algn="ctr">
                        <a:lnSpc>
                          <a:spcPct val="115000"/>
                        </a:lnSpc>
                        <a:spcAft>
                          <a:spcPts val="600"/>
                        </a:spcAft>
                      </a:pPr>
                      <a:r>
                        <a:rPr lang="pl-PL" sz="4000">
                          <a:effectLst/>
                        </a:rPr>
                        <a:t>Etap badania</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Tytuł narzędzia badawczego</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781715490"/>
                  </a:ext>
                </a:extLst>
              </a:tr>
              <a:tr h="3295912">
                <a:tc>
                  <a:txBody>
                    <a:bodyPr/>
                    <a:lstStyle/>
                    <a:p>
                      <a:pPr>
                        <a:lnSpc>
                          <a:spcPct val="115000"/>
                        </a:lnSpc>
                        <a:spcAft>
                          <a:spcPts val="600"/>
                        </a:spcAft>
                      </a:pPr>
                      <a:r>
                        <a:rPr lang="pl-PL" sz="4000">
                          <a:effectLst/>
                        </a:rPr>
                        <a:t>Etap monitorowania</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1. Kwestionariusz wywiadu dla opiekuna/koordynatora stażu ze strony szkoły wspomagający badanie warunków odbywania stażu oraz funkcjonowanie ucznia w rzeczywistych warunkach pracy</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89755565"/>
                  </a:ext>
                </a:extLst>
              </a:tr>
              <a:tr h="1279927">
                <a:tc rowSpan="2">
                  <a:txBody>
                    <a:bodyPr/>
                    <a:lstStyle/>
                    <a:p>
                      <a:pPr>
                        <a:lnSpc>
                          <a:spcPct val="115000"/>
                        </a:lnSpc>
                        <a:spcAft>
                          <a:spcPts val="600"/>
                        </a:spcAft>
                      </a:pPr>
                      <a:r>
                        <a:rPr lang="pl-PL" sz="4000">
                          <a:effectLst/>
                        </a:rPr>
                        <a:t>Etap </a:t>
                      </a:r>
                    </a:p>
                    <a:p>
                      <a:pPr>
                        <a:lnSpc>
                          <a:spcPct val="115000"/>
                        </a:lnSpc>
                        <a:spcAft>
                          <a:spcPts val="600"/>
                        </a:spcAft>
                      </a:pPr>
                      <a:r>
                        <a:rPr lang="pl-PL" sz="4000">
                          <a:effectLst/>
                        </a:rPr>
                        <a:t>ewaluacji</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2. Ankieta badająca warunki realizacji stażu uczniowskiego</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91193721"/>
                  </a:ext>
                </a:extLst>
              </a:tr>
              <a:tr h="2791916">
                <a:tc vMerge="1">
                  <a:txBody>
                    <a:bodyPr/>
                    <a:lstStyle/>
                    <a:p>
                      <a:endParaRPr lang="pl-PL"/>
                    </a:p>
                  </a:txBody>
                  <a:tcPr/>
                </a:tc>
                <a:tc>
                  <a:txBody>
                    <a:bodyPr/>
                    <a:lstStyle/>
                    <a:p>
                      <a:pPr algn="just">
                        <a:lnSpc>
                          <a:spcPct val="115000"/>
                        </a:lnSpc>
                        <a:spcAft>
                          <a:spcPts val="600"/>
                        </a:spcAft>
                      </a:pPr>
                      <a:r>
                        <a:rPr lang="pl-PL" sz="4000" dirty="0">
                          <a:effectLst/>
                        </a:rPr>
                        <a:t>3. Kwestionariusz wywiadu wspomagający badanie poziomu zadowolenia szkoły i jej ucznia z realizacji stażu uczniowskiego we współpracy z pracodawcą</a:t>
                      </a:r>
                      <a:endParaRPr lang="pl-PL" sz="40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414787725"/>
                  </a:ext>
                </a:extLst>
              </a:tr>
            </a:tbl>
          </a:graphicData>
        </a:graphic>
      </p:graphicFrame>
    </p:spTree>
    <p:extLst>
      <p:ext uri="{BB962C8B-B14F-4D97-AF65-F5344CB8AC3E}">
        <p14:creationId xmlns:p14="http://schemas.microsoft.com/office/powerpoint/2010/main" val="13569524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601059" cy="1200329"/>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przygotowanie uczestników –</a:t>
            </a:r>
            <a:br>
              <a:rPr lang="pl-PL" b="1" dirty="0" smtClean="0">
                <a:solidFill>
                  <a:schemeClr val="tx2"/>
                </a:solidFill>
                <a:ea typeface="ＭＳ Ｐゴシック" charset="0"/>
                <a:sym typeface="Bebas Neue" charset="0"/>
              </a:rPr>
            </a:br>
            <a:r>
              <a:rPr lang="pl-PL" b="1" dirty="0" smtClean="0">
                <a:solidFill>
                  <a:schemeClr val="tx2"/>
                </a:solidFill>
                <a:ea typeface="ＭＳ Ｐゴシック" charset="0"/>
                <a:sym typeface="Bebas Neue" charset="0"/>
              </a:rPr>
              <a:t>przykładowe narzędzia – przed mobilnością</a:t>
            </a: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540040361"/>
              </p:ext>
            </p:extLst>
          </p:nvPr>
        </p:nvGraphicFramePr>
        <p:xfrm>
          <a:off x="824887" y="2695070"/>
          <a:ext cx="22288297" cy="10589752"/>
        </p:xfrm>
        <a:graphic>
          <a:graphicData uri="http://schemas.openxmlformats.org/drawingml/2006/table">
            <a:tbl>
              <a:tblPr>
                <a:tableStyleId>{5C22544A-7EE6-4342-B048-85BDC9FD1C3A}</a:tableStyleId>
              </a:tblPr>
              <a:tblGrid>
                <a:gridCol w="1402244">
                  <a:extLst>
                    <a:ext uri="{9D8B030D-6E8A-4147-A177-3AD203B41FA5}">
                      <a16:colId xmlns:a16="http://schemas.microsoft.com/office/drawing/2014/main" val="2391573500"/>
                    </a:ext>
                  </a:extLst>
                </a:gridCol>
                <a:gridCol w="14686659">
                  <a:extLst>
                    <a:ext uri="{9D8B030D-6E8A-4147-A177-3AD203B41FA5}">
                      <a16:colId xmlns:a16="http://schemas.microsoft.com/office/drawing/2014/main" val="1155798731"/>
                    </a:ext>
                  </a:extLst>
                </a:gridCol>
                <a:gridCol w="3099697">
                  <a:extLst>
                    <a:ext uri="{9D8B030D-6E8A-4147-A177-3AD203B41FA5}">
                      <a16:colId xmlns:a16="http://schemas.microsoft.com/office/drawing/2014/main" val="613038861"/>
                    </a:ext>
                  </a:extLst>
                </a:gridCol>
                <a:gridCol w="3099697">
                  <a:extLst>
                    <a:ext uri="{9D8B030D-6E8A-4147-A177-3AD203B41FA5}">
                      <a16:colId xmlns:a16="http://schemas.microsoft.com/office/drawing/2014/main" val="3034825827"/>
                    </a:ext>
                  </a:extLst>
                </a:gridCol>
              </a:tblGrid>
              <a:tr h="425886">
                <a:tc>
                  <a:txBody>
                    <a:bodyPr/>
                    <a:lstStyle/>
                    <a:p>
                      <a:pPr>
                        <a:lnSpc>
                          <a:spcPct val="115000"/>
                        </a:lnSpc>
                        <a:spcAft>
                          <a:spcPts val="600"/>
                        </a:spcAft>
                      </a:pPr>
                      <a:r>
                        <a:rPr lang="pl-PL" sz="2800">
                          <a:effectLst/>
                        </a:rPr>
                        <a:t>Lp.</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2800">
                          <a:effectLst/>
                        </a:rPr>
                        <a:t>Pytanie kontrolne</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TAK</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NIE</a:t>
                      </a:r>
                      <a:endParaRPr lang="pl-PL" sz="28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398916559"/>
                  </a:ext>
                </a:extLst>
              </a:tr>
              <a:tr h="702516">
                <a:tc>
                  <a:txBody>
                    <a:bodyPr/>
                    <a:lstStyle/>
                    <a:p>
                      <a:pPr>
                        <a:lnSpc>
                          <a:spcPct val="115000"/>
                        </a:lnSpc>
                        <a:spcAft>
                          <a:spcPts val="600"/>
                        </a:spcAft>
                      </a:pPr>
                      <a:r>
                        <a:rPr lang="pl-PL" sz="2800">
                          <a:effectLst/>
                        </a:rPr>
                        <a:t>1.</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wiem, do kogo w szkole można się zwrócić, by uzyskać informacje o możliwościach odbycia stażu?</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755405965"/>
                  </a:ext>
                </a:extLst>
              </a:tr>
              <a:tr h="1255775">
                <a:tc>
                  <a:txBody>
                    <a:bodyPr/>
                    <a:lstStyle/>
                    <a:p>
                      <a:pPr>
                        <a:lnSpc>
                          <a:spcPct val="115000"/>
                        </a:lnSpc>
                        <a:spcAft>
                          <a:spcPts val="600"/>
                        </a:spcAft>
                      </a:pPr>
                      <a:r>
                        <a:rPr lang="pl-PL" sz="2800">
                          <a:effectLst/>
                        </a:rPr>
                        <a:t>2.</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dirty="0">
                          <a:effectLst/>
                        </a:rPr>
                        <a:t>Czy zasady udziału w stażu są dla mnie jasne, w tym zakładany dobowy i tygodniowy wymiar czasu odbywania </a:t>
                      </a:r>
                      <a:r>
                        <a:rPr lang="pl-PL" sz="2800" dirty="0" smtClean="0">
                          <a:effectLst/>
                        </a:rPr>
                        <a:t>stażu?</a:t>
                      </a:r>
                      <a:endParaRPr lang="pl-PL" sz="2800" dirty="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53301027"/>
                  </a:ext>
                </a:extLst>
              </a:tr>
              <a:tr h="702516">
                <a:tc>
                  <a:txBody>
                    <a:bodyPr/>
                    <a:lstStyle/>
                    <a:p>
                      <a:pPr>
                        <a:lnSpc>
                          <a:spcPct val="115000"/>
                        </a:lnSpc>
                        <a:spcAft>
                          <a:spcPts val="600"/>
                        </a:spcAft>
                      </a:pPr>
                      <a:r>
                        <a:rPr lang="pl-PL" sz="2800">
                          <a:effectLst/>
                        </a:rPr>
                        <a:t>3.</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dirty="0">
                          <a:effectLst/>
                        </a:rPr>
                        <a:t>Czy wiem, jakiego typu zadania będą mi zlecane do wykonania w trakcie stażu?</a:t>
                      </a:r>
                      <a:endParaRPr lang="pl-PL" sz="2800" dirty="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722133037"/>
                  </a:ext>
                </a:extLst>
              </a:tr>
              <a:tr h="979145">
                <a:tc>
                  <a:txBody>
                    <a:bodyPr/>
                    <a:lstStyle/>
                    <a:p>
                      <a:pPr>
                        <a:lnSpc>
                          <a:spcPct val="115000"/>
                        </a:lnSpc>
                        <a:spcAft>
                          <a:spcPts val="600"/>
                        </a:spcAft>
                      </a:pPr>
                      <a:r>
                        <a:rPr lang="pl-PL" sz="2800">
                          <a:effectLst/>
                        </a:rPr>
                        <a:t>4.</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wiem, że w trakcie stażu poszczególne zadania będę wykonywać pod kierunkiem bardziej doświadczonej osoby (opiekuna stażu)?</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4182620195"/>
                  </a:ext>
                </a:extLst>
              </a:tr>
              <a:tr h="702516">
                <a:tc>
                  <a:txBody>
                    <a:bodyPr/>
                    <a:lstStyle/>
                    <a:p>
                      <a:pPr>
                        <a:lnSpc>
                          <a:spcPct val="115000"/>
                        </a:lnSpc>
                        <a:spcAft>
                          <a:spcPts val="600"/>
                        </a:spcAft>
                      </a:pPr>
                      <a:r>
                        <a:rPr lang="pl-PL" sz="2800">
                          <a:effectLst/>
                        </a:rPr>
                        <a:t>5.</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cel edukacyjny stażu jest opisany w zrozumiały dla mnie sposób?</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639936951"/>
                  </a:ext>
                </a:extLst>
              </a:tr>
              <a:tr h="979145">
                <a:tc>
                  <a:txBody>
                    <a:bodyPr/>
                    <a:lstStyle/>
                    <a:p>
                      <a:pPr>
                        <a:lnSpc>
                          <a:spcPct val="115000"/>
                        </a:lnSpc>
                        <a:spcAft>
                          <a:spcPts val="600"/>
                        </a:spcAft>
                      </a:pPr>
                      <a:r>
                        <a:rPr lang="pl-PL" sz="2800">
                          <a:effectLst/>
                        </a:rPr>
                        <a:t>6.</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efekty uczenia się zakładane do osiągnięcia w trakcie stażu są opisane na tyle jasno, że można samodzielnie śledzić postępy w swojej nauce?</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1051249312"/>
                  </a:ext>
                </a:extLst>
              </a:tr>
              <a:tr h="1255775">
                <a:tc>
                  <a:txBody>
                    <a:bodyPr/>
                    <a:lstStyle/>
                    <a:p>
                      <a:pPr>
                        <a:lnSpc>
                          <a:spcPct val="115000"/>
                        </a:lnSpc>
                        <a:spcAft>
                          <a:spcPts val="600"/>
                        </a:spcAft>
                      </a:pPr>
                      <a:r>
                        <a:rPr lang="pl-PL" sz="2800">
                          <a:effectLst/>
                        </a:rPr>
                        <a:t>7.</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z informacji o zakładanych do osiągnięcia efektach uczenia się jasno wynika, które z nich wpisują się w obowiązkowe treści programu nauczania, a które z nich są dodatkowe?</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1661717318"/>
                  </a:ext>
                </a:extLst>
              </a:tr>
              <a:tr h="979145">
                <a:tc>
                  <a:txBody>
                    <a:bodyPr/>
                    <a:lstStyle/>
                    <a:p>
                      <a:pPr>
                        <a:lnSpc>
                          <a:spcPct val="115000"/>
                        </a:lnSpc>
                        <a:spcAft>
                          <a:spcPts val="600"/>
                        </a:spcAft>
                      </a:pPr>
                      <a:r>
                        <a:rPr lang="pl-PL" sz="2800">
                          <a:effectLst/>
                        </a:rPr>
                        <a:t>8.</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jest ustalone, w jakim zakresie dyrektor szkoły zwolni mnie z obowiązku odbycia praktycznej nauki zawodu?</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1178754012"/>
                  </a:ext>
                </a:extLst>
              </a:tr>
              <a:tr h="702516">
                <a:tc>
                  <a:txBody>
                    <a:bodyPr/>
                    <a:lstStyle/>
                    <a:p>
                      <a:pPr>
                        <a:lnSpc>
                          <a:spcPct val="115000"/>
                        </a:lnSpc>
                        <a:spcAft>
                          <a:spcPts val="600"/>
                        </a:spcAft>
                      </a:pPr>
                      <a:r>
                        <a:rPr lang="pl-PL" sz="2800">
                          <a:effectLst/>
                        </a:rPr>
                        <a:t>9.</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ustalone są zasady dofinansowania kosztów dojazdu do miejsca odbywania stażu?</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012219491"/>
                  </a:ext>
                </a:extLst>
              </a:tr>
              <a:tr h="979145">
                <a:tc>
                  <a:txBody>
                    <a:bodyPr/>
                    <a:lstStyle/>
                    <a:p>
                      <a:pPr>
                        <a:lnSpc>
                          <a:spcPct val="115000"/>
                        </a:lnSpc>
                        <a:spcAft>
                          <a:spcPts val="600"/>
                        </a:spcAft>
                      </a:pPr>
                      <a:r>
                        <a:rPr lang="pl-PL" sz="2800">
                          <a:effectLst/>
                        </a:rPr>
                        <a:t>10.</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2800">
                          <a:effectLst/>
                        </a:rPr>
                        <a:t>Czy poinformowano mnie o potrzebie wykupienia dodatkowego ubezpieczenia od następstw nieszczęśliwych wypadków?</a:t>
                      </a:r>
                      <a:endParaRPr lang="pl-PL" sz="28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2800">
                          <a:effectLst/>
                        </a:rPr>
                        <a:t> </a:t>
                      </a:r>
                      <a:endParaRPr lang="pl-PL" sz="28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2800" dirty="0">
                          <a:effectLst/>
                        </a:rPr>
                        <a:t> </a:t>
                      </a:r>
                      <a:endParaRPr lang="pl-PL" sz="2800" dirty="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919592887"/>
                  </a:ext>
                </a:extLst>
              </a:tr>
            </a:tbl>
          </a:graphicData>
        </a:graphic>
      </p:graphicFrame>
    </p:spTree>
    <p:extLst>
      <p:ext uri="{BB962C8B-B14F-4D97-AF65-F5344CB8AC3E}">
        <p14:creationId xmlns:p14="http://schemas.microsoft.com/office/powerpoint/2010/main" val="4120799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601059" cy="1200329"/>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przygotowanie uczestników –</a:t>
            </a:r>
            <a:br>
              <a:rPr lang="pl-PL" b="1" dirty="0" smtClean="0">
                <a:solidFill>
                  <a:schemeClr val="tx2"/>
                </a:solidFill>
                <a:ea typeface="ＭＳ Ｐゴシック" charset="0"/>
                <a:sym typeface="Bebas Neue" charset="0"/>
              </a:rPr>
            </a:br>
            <a:r>
              <a:rPr lang="pl-PL" b="1" dirty="0" smtClean="0">
                <a:solidFill>
                  <a:schemeClr val="tx2"/>
                </a:solidFill>
                <a:ea typeface="ＭＳ Ｐゴシック" charset="0"/>
                <a:sym typeface="Bebas Neue" charset="0"/>
              </a:rPr>
              <a:t>przykładowe narzędzia – w trakcie mobilności</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844667427"/>
              </p:ext>
            </p:extLst>
          </p:nvPr>
        </p:nvGraphicFramePr>
        <p:xfrm>
          <a:off x="891470" y="2828866"/>
          <a:ext cx="22601060" cy="12635604"/>
        </p:xfrm>
        <a:graphic>
          <a:graphicData uri="http://schemas.openxmlformats.org/drawingml/2006/table">
            <a:tbl>
              <a:tblPr>
                <a:tableStyleId>{5C22544A-7EE6-4342-B048-85BDC9FD1C3A}</a:tableStyleId>
              </a:tblPr>
              <a:tblGrid>
                <a:gridCol w="1421921">
                  <a:extLst>
                    <a:ext uri="{9D8B030D-6E8A-4147-A177-3AD203B41FA5}">
                      <a16:colId xmlns:a16="http://schemas.microsoft.com/office/drawing/2014/main" val="3314836188"/>
                    </a:ext>
                  </a:extLst>
                </a:gridCol>
                <a:gridCol w="17305535">
                  <a:extLst>
                    <a:ext uri="{9D8B030D-6E8A-4147-A177-3AD203B41FA5}">
                      <a16:colId xmlns:a16="http://schemas.microsoft.com/office/drawing/2014/main" val="249762990"/>
                    </a:ext>
                  </a:extLst>
                </a:gridCol>
                <a:gridCol w="1976284">
                  <a:extLst>
                    <a:ext uri="{9D8B030D-6E8A-4147-A177-3AD203B41FA5}">
                      <a16:colId xmlns:a16="http://schemas.microsoft.com/office/drawing/2014/main" val="2377133661"/>
                    </a:ext>
                  </a:extLst>
                </a:gridCol>
                <a:gridCol w="1897320">
                  <a:extLst>
                    <a:ext uri="{9D8B030D-6E8A-4147-A177-3AD203B41FA5}">
                      <a16:colId xmlns:a16="http://schemas.microsoft.com/office/drawing/2014/main" val="72237046"/>
                    </a:ext>
                  </a:extLst>
                </a:gridCol>
              </a:tblGrid>
              <a:tr h="403453">
                <a:tc>
                  <a:txBody>
                    <a:bodyPr/>
                    <a:lstStyle/>
                    <a:p>
                      <a:pPr>
                        <a:lnSpc>
                          <a:spcPct val="115000"/>
                        </a:lnSpc>
                        <a:spcAft>
                          <a:spcPts val="600"/>
                        </a:spcAft>
                      </a:pPr>
                      <a:r>
                        <a:rPr lang="pl-PL" sz="3200">
                          <a:effectLst/>
                        </a:rPr>
                        <a:t>Lp.</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3200">
                          <a:effectLst/>
                        </a:rPr>
                        <a:t>Pytanie kontrolne</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TAK</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NIE</a:t>
                      </a:r>
                      <a:endParaRPr lang="pl-PL" sz="32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617861087"/>
                  </a:ext>
                </a:extLst>
              </a:tr>
              <a:tr h="403453">
                <a:tc>
                  <a:txBody>
                    <a:bodyPr/>
                    <a:lstStyle/>
                    <a:p>
                      <a:pPr>
                        <a:lnSpc>
                          <a:spcPct val="115000"/>
                        </a:lnSpc>
                        <a:spcAft>
                          <a:spcPts val="600"/>
                        </a:spcAft>
                      </a:pPr>
                      <a:r>
                        <a:rPr lang="pl-PL" sz="3200">
                          <a:effectLst/>
                        </a:rPr>
                        <a:t>1.</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mam przydzielonego opiekuna? </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815367443"/>
                  </a:ext>
                </a:extLst>
              </a:tr>
              <a:tr h="665510">
                <a:tc>
                  <a:txBody>
                    <a:bodyPr/>
                    <a:lstStyle/>
                    <a:p>
                      <a:pPr>
                        <a:lnSpc>
                          <a:spcPct val="115000"/>
                        </a:lnSpc>
                        <a:spcAft>
                          <a:spcPts val="600"/>
                        </a:spcAft>
                      </a:pPr>
                      <a:r>
                        <a:rPr lang="pl-PL" sz="3200">
                          <a:effectLst/>
                        </a:rPr>
                        <a:t>2.</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opiekun wyjaśnił mi, co mam robić, jakie zadania do mnie należą?</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1512429986"/>
                  </a:ext>
                </a:extLst>
              </a:tr>
              <a:tr h="927568">
                <a:tc>
                  <a:txBody>
                    <a:bodyPr/>
                    <a:lstStyle/>
                    <a:p>
                      <a:pPr>
                        <a:lnSpc>
                          <a:spcPct val="115000"/>
                        </a:lnSpc>
                        <a:spcAft>
                          <a:spcPts val="600"/>
                        </a:spcAft>
                      </a:pPr>
                      <a:r>
                        <a:rPr lang="pl-PL" sz="3200">
                          <a:effectLst/>
                        </a:rPr>
                        <a:t>3.</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opiekun udzielił mi informacji na temat zasad (także komunikacji) i procedur obowiązujących w organizacji?</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424549035"/>
                  </a:ext>
                </a:extLst>
              </a:tr>
              <a:tr h="665510">
                <a:tc>
                  <a:txBody>
                    <a:bodyPr/>
                    <a:lstStyle/>
                    <a:p>
                      <a:pPr>
                        <a:lnSpc>
                          <a:spcPct val="115000"/>
                        </a:lnSpc>
                        <a:spcAft>
                          <a:spcPts val="600"/>
                        </a:spcAft>
                      </a:pPr>
                      <a:r>
                        <a:rPr lang="pl-PL" sz="3200">
                          <a:effectLst/>
                        </a:rPr>
                        <a:t>4.</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wiem, w jaki sposób mam zdawać sprawę z wykonanej pracy?</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936602114"/>
                  </a:ext>
                </a:extLst>
              </a:tr>
              <a:tr h="927568">
                <a:tc>
                  <a:txBody>
                    <a:bodyPr/>
                    <a:lstStyle/>
                    <a:p>
                      <a:pPr>
                        <a:lnSpc>
                          <a:spcPct val="115000"/>
                        </a:lnSpc>
                        <a:spcAft>
                          <a:spcPts val="600"/>
                        </a:spcAft>
                      </a:pPr>
                      <a:r>
                        <a:rPr lang="pl-PL" sz="3200">
                          <a:effectLst/>
                        </a:rPr>
                        <a:t>5.</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mam przygotowane stanowisko pracy, w tym dostęp do urządzeń, sprzętu, narzędzi, materiałów (np. dokumentacji technicznej)?</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4060628740"/>
                  </a:ext>
                </a:extLst>
              </a:tr>
              <a:tr h="403453">
                <a:tc>
                  <a:txBody>
                    <a:bodyPr/>
                    <a:lstStyle/>
                    <a:p>
                      <a:pPr>
                        <a:lnSpc>
                          <a:spcPct val="115000"/>
                        </a:lnSpc>
                        <a:spcAft>
                          <a:spcPts val="600"/>
                        </a:spcAft>
                      </a:pPr>
                      <a:r>
                        <a:rPr lang="pl-PL" sz="3200">
                          <a:effectLst/>
                        </a:rPr>
                        <a:t>6.</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warunki odbywania stażu są bezpieczne?</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1601054144"/>
                  </a:ext>
                </a:extLst>
              </a:tr>
              <a:tr h="403453">
                <a:tc>
                  <a:txBody>
                    <a:bodyPr/>
                    <a:lstStyle/>
                    <a:p>
                      <a:pPr>
                        <a:lnSpc>
                          <a:spcPct val="115000"/>
                        </a:lnSpc>
                        <a:spcAft>
                          <a:spcPts val="600"/>
                        </a:spcAft>
                      </a:pPr>
                      <a:r>
                        <a:rPr lang="pl-PL" sz="3200">
                          <a:effectLst/>
                        </a:rPr>
                        <a:t>7.</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warunki odbywania stażu są higieniczne?</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331499926"/>
                  </a:ext>
                </a:extLst>
              </a:tr>
              <a:tr h="927568">
                <a:tc>
                  <a:txBody>
                    <a:bodyPr/>
                    <a:lstStyle/>
                    <a:p>
                      <a:pPr>
                        <a:lnSpc>
                          <a:spcPct val="115000"/>
                        </a:lnSpc>
                        <a:spcAft>
                          <a:spcPts val="600"/>
                        </a:spcAft>
                      </a:pPr>
                      <a:r>
                        <a:rPr lang="pl-PL" sz="3200">
                          <a:effectLst/>
                        </a:rPr>
                        <a:t>8.</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mam miejsce na przechowywanie odzieży i obuwia roboczego oraz środków ochrony indywidualnej?</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230182037"/>
                  </a:ext>
                </a:extLst>
              </a:tr>
              <a:tr h="665510">
                <a:tc>
                  <a:txBody>
                    <a:bodyPr/>
                    <a:lstStyle/>
                    <a:p>
                      <a:pPr>
                        <a:lnSpc>
                          <a:spcPct val="115000"/>
                        </a:lnSpc>
                        <a:spcAft>
                          <a:spcPts val="600"/>
                        </a:spcAft>
                      </a:pPr>
                      <a:r>
                        <a:rPr lang="pl-PL" sz="3200">
                          <a:effectLst/>
                        </a:rPr>
                        <a:t>9.</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mam dostęp do urządzeń higieniczno-sanitarnych?</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35655188"/>
                  </a:ext>
                </a:extLst>
              </a:tr>
              <a:tr h="403453">
                <a:tc>
                  <a:txBody>
                    <a:bodyPr/>
                    <a:lstStyle/>
                    <a:p>
                      <a:pPr>
                        <a:lnSpc>
                          <a:spcPct val="115000"/>
                        </a:lnSpc>
                        <a:spcAft>
                          <a:spcPts val="600"/>
                        </a:spcAft>
                      </a:pPr>
                      <a:r>
                        <a:rPr lang="pl-PL" sz="3200">
                          <a:effectLst/>
                        </a:rPr>
                        <a:t>10.</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mam dostęp do pomieszczeń socjalno-bytowych?</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818444108"/>
                  </a:ext>
                </a:extLst>
              </a:tr>
              <a:tr h="403453">
                <a:tc>
                  <a:txBody>
                    <a:bodyPr/>
                    <a:lstStyle/>
                    <a:p>
                      <a:pPr>
                        <a:lnSpc>
                          <a:spcPct val="115000"/>
                        </a:lnSpc>
                        <a:spcAft>
                          <a:spcPts val="600"/>
                        </a:spcAft>
                      </a:pPr>
                      <a:r>
                        <a:rPr lang="pl-PL" sz="3200">
                          <a:effectLst/>
                        </a:rPr>
                        <a:t>11.</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realizuję treści  ustalone w umowie?</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4257425573"/>
                  </a:ext>
                </a:extLst>
              </a:tr>
              <a:tr h="665510">
                <a:tc>
                  <a:txBody>
                    <a:bodyPr/>
                    <a:lstStyle/>
                    <a:p>
                      <a:pPr>
                        <a:lnSpc>
                          <a:spcPct val="115000"/>
                        </a:lnSpc>
                        <a:spcAft>
                          <a:spcPts val="600"/>
                        </a:spcAft>
                      </a:pPr>
                      <a:r>
                        <a:rPr lang="pl-PL" sz="3200">
                          <a:effectLst/>
                        </a:rPr>
                        <a:t>12.</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opiekun informuje mnie, jak przebiega realizacja ustalonego planu stażu? </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748731677"/>
                  </a:ext>
                </a:extLst>
              </a:tr>
              <a:tr h="927568">
                <a:tc>
                  <a:txBody>
                    <a:bodyPr/>
                    <a:lstStyle/>
                    <a:p>
                      <a:pPr>
                        <a:lnSpc>
                          <a:spcPct val="115000"/>
                        </a:lnSpc>
                        <a:spcAft>
                          <a:spcPts val="600"/>
                        </a:spcAft>
                      </a:pPr>
                      <a:r>
                        <a:rPr lang="pl-PL" sz="3200">
                          <a:effectLst/>
                        </a:rPr>
                        <a:t>13.</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opiekun wspiera mnie w razie potrzeby, np. odpowiada na pytania, ukierunkowuje w rozwiązywaniu problemów?</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2992721562"/>
                  </a:ext>
                </a:extLst>
              </a:tr>
              <a:tr h="927568">
                <a:tc>
                  <a:txBody>
                    <a:bodyPr/>
                    <a:lstStyle/>
                    <a:p>
                      <a:pPr>
                        <a:lnSpc>
                          <a:spcPct val="115000"/>
                        </a:lnSpc>
                        <a:spcAft>
                          <a:spcPts val="600"/>
                        </a:spcAft>
                      </a:pPr>
                      <a:r>
                        <a:rPr lang="pl-PL" sz="3200">
                          <a:effectLst/>
                        </a:rPr>
                        <a:t>14.</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3200">
                          <a:effectLst/>
                        </a:rPr>
                        <a:t>Czy opiekun udziela mi na bieżąco informacji zwrotnej na temat osiąganych wyników i stopnia realizacji zadań? </a:t>
                      </a:r>
                      <a:endParaRPr lang="pl-PL" sz="32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3200">
                          <a:effectLst/>
                        </a:rPr>
                        <a:t> </a:t>
                      </a:r>
                      <a:endParaRPr lang="pl-PL" sz="3200">
                        <a:effectLst/>
                        <a:latin typeface="Calibri" panose="020F0502020204030204" pitchFamily="34" charset="0"/>
                        <a:ea typeface="Calibri" panose="020F0502020204030204" pitchFamily="34" charset="0"/>
                      </a:endParaRPr>
                    </a:p>
                  </a:txBody>
                  <a:tcPr marL="63500" marR="63500" marT="63500" marB="63500" anchor="ctr"/>
                </a:tc>
                <a:tc>
                  <a:txBody>
                    <a:bodyPr/>
                    <a:lstStyle/>
                    <a:p>
                      <a:pPr algn="ctr">
                        <a:lnSpc>
                          <a:spcPct val="115000"/>
                        </a:lnSpc>
                        <a:spcAft>
                          <a:spcPts val="600"/>
                        </a:spcAft>
                      </a:pPr>
                      <a:r>
                        <a:rPr lang="pl-PL" sz="3200" dirty="0">
                          <a:effectLst/>
                        </a:rPr>
                        <a:t> </a:t>
                      </a:r>
                      <a:endParaRPr lang="pl-PL" sz="3200" dirty="0">
                        <a:effectLst/>
                        <a:latin typeface="Calibri" panose="020F0502020204030204" pitchFamily="34" charset="0"/>
                        <a:ea typeface="Calibri" panose="020F0502020204030204" pitchFamily="34" charset="0"/>
                      </a:endParaRPr>
                    </a:p>
                  </a:txBody>
                  <a:tcPr marL="63500" marR="63500" marT="63500" marB="63500" anchor="ctr"/>
                </a:tc>
                <a:extLst>
                  <a:ext uri="{0D108BD9-81ED-4DB2-BD59-A6C34878D82A}">
                    <a16:rowId xmlns:a16="http://schemas.microsoft.com/office/drawing/2014/main" val="3548166680"/>
                  </a:ext>
                </a:extLst>
              </a:tr>
            </a:tbl>
          </a:graphicData>
        </a:graphic>
      </p:graphicFrame>
    </p:spTree>
    <p:extLst>
      <p:ext uri="{BB962C8B-B14F-4D97-AF65-F5344CB8AC3E}">
        <p14:creationId xmlns:p14="http://schemas.microsoft.com/office/powerpoint/2010/main" val="405099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Group 467"/>
          <p:cNvGrpSpPr/>
          <p:nvPr/>
        </p:nvGrpSpPr>
        <p:grpSpPr>
          <a:xfrm>
            <a:off x="11792054" y="2291140"/>
            <a:ext cx="799891" cy="190500"/>
            <a:chOff x="1942594" y="2781300"/>
            <a:chExt cx="799891" cy="190500"/>
          </a:xfrm>
          <a:solidFill>
            <a:schemeClr val="bg1">
              <a:lumMod val="85000"/>
            </a:schemeClr>
          </a:solidFill>
        </p:grpSpPr>
        <p:sp>
          <p:nvSpPr>
            <p:cNvPr id="469" name="Oval 468"/>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0" name="Oval 469"/>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471" name="Oval 470"/>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473" name="Prostokąt 472"/>
          <p:cNvSpPr/>
          <p:nvPr/>
        </p:nvSpPr>
        <p:spPr>
          <a:xfrm>
            <a:off x="563436" y="1166422"/>
            <a:ext cx="22601059" cy="1200329"/>
          </a:xfrm>
          <a:prstGeom prst="rect">
            <a:avLst/>
          </a:prstGeom>
        </p:spPr>
        <p:txBody>
          <a:bodyPr wrap="none">
            <a:spAutoFit/>
          </a:bodyPr>
          <a:lstStyle/>
          <a:p>
            <a:r>
              <a:rPr lang="pl-PL" b="1" dirty="0" smtClean="0">
                <a:solidFill>
                  <a:schemeClr val="tx2"/>
                </a:solidFill>
                <a:ea typeface="ＭＳ Ｐゴシック" charset="0"/>
                <a:sym typeface="Bebas Neue" charset="0"/>
              </a:rPr>
              <a:t>Jakość realizacji mobilności uczniów – Przykłady pomocnych narzędzi – przygotowanie uczestników –</a:t>
            </a:r>
            <a:br>
              <a:rPr lang="pl-PL" b="1" dirty="0" smtClean="0">
                <a:solidFill>
                  <a:schemeClr val="tx2"/>
                </a:solidFill>
                <a:ea typeface="ＭＳ Ｐゴシック" charset="0"/>
                <a:sym typeface="Bebas Neue" charset="0"/>
              </a:rPr>
            </a:br>
            <a:r>
              <a:rPr lang="pl-PL" b="1" dirty="0" smtClean="0">
                <a:solidFill>
                  <a:schemeClr val="tx2"/>
                </a:solidFill>
                <a:ea typeface="ＭＳ Ｐゴシック" charset="0"/>
                <a:sym typeface="Bebas Neue" charset="0"/>
              </a:rPr>
              <a:t>przykładowe narzędzia – po zakończeniu mobilności</a:t>
            </a: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1724498268"/>
              </p:ext>
            </p:extLst>
          </p:nvPr>
        </p:nvGraphicFramePr>
        <p:xfrm>
          <a:off x="1377642" y="2836752"/>
          <a:ext cx="21246383" cy="10827275"/>
        </p:xfrm>
        <a:graphic>
          <a:graphicData uri="http://schemas.openxmlformats.org/drawingml/2006/table">
            <a:tbl>
              <a:tblPr>
                <a:tableStyleId>{5C22544A-7EE6-4342-B048-85BDC9FD1C3A}</a:tableStyleId>
              </a:tblPr>
              <a:tblGrid>
                <a:gridCol w="1547750">
                  <a:extLst>
                    <a:ext uri="{9D8B030D-6E8A-4147-A177-3AD203B41FA5}">
                      <a16:colId xmlns:a16="http://schemas.microsoft.com/office/drawing/2014/main" val="3779803812"/>
                    </a:ext>
                  </a:extLst>
                </a:gridCol>
                <a:gridCol w="14105628">
                  <a:extLst>
                    <a:ext uri="{9D8B030D-6E8A-4147-A177-3AD203B41FA5}">
                      <a16:colId xmlns:a16="http://schemas.microsoft.com/office/drawing/2014/main" val="557853844"/>
                    </a:ext>
                  </a:extLst>
                </a:gridCol>
                <a:gridCol w="2708562">
                  <a:extLst>
                    <a:ext uri="{9D8B030D-6E8A-4147-A177-3AD203B41FA5}">
                      <a16:colId xmlns:a16="http://schemas.microsoft.com/office/drawing/2014/main" val="1568929229"/>
                    </a:ext>
                  </a:extLst>
                </a:gridCol>
                <a:gridCol w="2884443">
                  <a:extLst>
                    <a:ext uri="{9D8B030D-6E8A-4147-A177-3AD203B41FA5}">
                      <a16:colId xmlns:a16="http://schemas.microsoft.com/office/drawing/2014/main" val="409170633"/>
                    </a:ext>
                  </a:extLst>
                </a:gridCol>
              </a:tblGrid>
              <a:tr h="789514">
                <a:tc>
                  <a:txBody>
                    <a:bodyPr/>
                    <a:lstStyle/>
                    <a:p>
                      <a:pPr>
                        <a:lnSpc>
                          <a:spcPct val="115000"/>
                        </a:lnSpc>
                        <a:spcAft>
                          <a:spcPts val="600"/>
                        </a:spcAft>
                      </a:pPr>
                      <a:r>
                        <a:rPr lang="pl-PL" sz="4000">
                          <a:effectLst/>
                        </a:rPr>
                        <a:t>Lp.</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15000"/>
                        </a:lnSpc>
                        <a:spcAft>
                          <a:spcPts val="600"/>
                        </a:spcAft>
                      </a:pPr>
                      <a:r>
                        <a:rPr lang="pl-PL" sz="4000">
                          <a:effectLst/>
                        </a:rPr>
                        <a:t>Pytanie kontrolne</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TAK</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NIE</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490216324"/>
                  </a:ext>
                </a:extLst>
              </a:tr>
              <a:tr h="789514">
                <a:tc>
                  <a:txBody>
                    <a:bodyPr/>
                    <a:lstStyle/>
                    <a:p>
                      <a:pPr>
                        <a:lnSpc>
                          <a:spcPct val="115000"/>
                        </a:lnSpc>
                        <a:spcAft>
                          <a:spcPts val="600"/>
                        </a:spcAft>
                      </a:pPr>
                      <a:r>
                        <a:rPr lang="pl-PL" sz="4000">
                          <a:effectLst/>
                        </a:rPr>
                        <a:t>1.</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udało się zrealizować cały plan stażu?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235489268"/>
                  </a:ext>
                </a:extLst>
              </a:tr>
              <a:tr h="2327974">
                <a:tc>
                  <a:txBody>
                    <a:bodyPr/>
                    <a:lstStyle/>
                    <a:p>
                      <a:pPr>
                        <a:lnSpc>
                          <a:spcPct val="115000"/>
                        </a:lnSpc>
                        <a:spcAft>
                          <a:spcPts val="600"/>
                        </a:spcAft>
                      </a:pPr>
                      <a:r>
                        <a:rPr lang="pl-PL" sz="4000">
                          <a:effectLst/>
                        </a:rPr>
                        <a:t>2.</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otrzymałam/otrzymałem zaświadczenie o odbyciu stażu (z wyszczególnionym okresem odbytego stażu uczniowskiego, rodzajem realizowanych zadań i spisem umiejętności)?</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331097239"/>
                  </a:ext>
                </a:extLst>
              </a:tr>
              <a:tr h="1302334">
                <a:tc>
                  <a:txBody>
                    <a:bodyPr/>
                    <a:lstStyle/>
                    <a:p>
                      <a:pPr>
                        <a:lnSpc>
                          <a:spcPct val="115000"/>
                        </a:lnSpc>
                        <a:spcAft>
                          <a:spcPts val="600"/>
                        </a:spcAft>
                      </a:pPr>
                      <a:r>
                        <a:rPr lang="pl-PL" sz="4000">
                          <a:effectLst/>
                        </a:rPr>
                        <a:t>3.</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mam świadomość, czego nauczyłam/nauczyłem się w trakcie stażu?</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623197459"/>
                  </a:ext>
                </a:extLst>
              </a:tr>
              <a:tr h="1302334">
                <a:tc>
                  <a:txBody>
                    <a:bodyPr/>
                    <a:lstStyle/>
                    <a:p>
                      <a:pPr>
                        <a:lnSpc>
                          <a:spcPct val="115000"/>
                        </a:lnSpc>
                        <a:spcAft>
                          <a:spcPts val="600"/>
                        </a:spcAft>
                      </a:pPr>
                      <a:r>
                        <a:rPr lang="pl-PL" sz="4000">
                          <a:effectLst/>
                        </a:rPr>
                        <a:t>4.</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udzielono mi podsumowującej informacji zwrotnej na temat osiągniętych wyników?</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4250553455"/>
                  </a:ext>
                </a:extLst>
              </a:tr>
              <a:tr h="789514">
                <a:tc>
                  <a:txBody>
                    <a:bodyPr/>
                    <a:lstStyle/>
                    <a:p>
                      <a:pPr>
                        <a:lnSpc>
                          <a:spcPct val="115000"/>
                        </a:lnSpc>
                        <a:spcAft>
                          <a:spcPts val="600"/>
                        </a:spcAft>
                      </a:pPr>
                      <a:r>
                        <a:rPr lang="pl-PL" sz="4000">
                          <a:effectLst/>
                        </a:rPr>
                        <a:t>5.</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wiem, jakie mam dalsze możliwości rozwoju?</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788606875"/>
                  </a:ext>
                </a:extLst>
              </a:tr>
              <a:tr h="1302334">
                <a:tc>
                  <a:txBody>
                    <a:bodyPr/>
                    <a:lstStyle/>
                    <a:p>
                      <a:pPr>
                        <a:lnSpc>
                          <a:spcPct val="115000"/>
                        </a:lnSpc>
                        <a:spcAft>
                          <a:spcPts val="600"/>
                        </a:spcAft>
                      </a:pPr>
                      <a:r>
                        <a:rPr lang="pl-PL" sz="4000">
                          <a:effectLst/>
                        </a:rPr>
                        <a:t>6.</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jestem zadowolona/zadowolony z udziału w stażu?</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4210756508"/>
                  </a:ext>
                </a:extLst>
              </a:tr>
              <a:tr h="1302334">
                <a:tc>
                  <a:txBody>
                    <a:bodyPr/>
                    <a:lstStyle/>
                    <a:p>
                      <a:pPr>
                        <a:lnSpc>
                          <a:spcPct val="115000"/>
                        </a:lnSpc>
                        <a:spcAft>
                          <a:spcPts val="600"/>
                        </a:spcAft>
                      </a:pPr>
                      <a:r>
                        <a:rPr lang="pl-PL" sz="4000">
                          <a:effectLst/>
                        </a:rPr>
                        <a:t>7.</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just">
                        <a:lnSpc>
                          <a:spcPct val="115000"/>
                        </a:lnSpc>
                        <a:spcAft>
                          <a:spcPts val="600"/>
                        </a:spcAft>
                      </a:pPr>
                      <a:r>
                        <a:rPr lang="pl-PL" sz="4000">
                          <a:effectLst/>
                        </a:rPr>
                        <a:t>Czy poleciłabym/poleciłbym odbycie stażu moim znajomym?</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a:effectLst/>
                        </a:rPr>
                        <a:t> </a:t>
                      </a:r>
                      <a:endParaRPr lang="pl-PL" sz="4000">
                        <a:effectLst/>
                        <a:latin typeface="Calibri" panose="020F0502020204030204" pitchFamily="34" charset="0"/>
                        <a:ea typeface="Calibri" panose="020F0502020204030204" pitchFamily="34" charset="0"/>
                      </a:endParaRPr>
                    </a:p>
                  </a:txBody>
                  <a:tcPr marL="63500" marR="63500" marT="63500" marB="63500"/>
                </a:tc>
                <a:tc>
                  <a:txBody>
                    <a:bodyPr/>
                    <a:lstStyle/>
                    <a:p>
                      <a:pPr algn="ctr">
                        <a:lnSpc>
                          <a:spcPct val="115000"/>
                        </a:lnSpc>
                        <a:spcAft>
                          <a:spcPts val="600"/>
                        </a:spcAft>
                      </a:pPr>
                      <a:r>
                        <a:rPr lang="pl-PL" sz="4000" dirty="0">
                          <a:effectLst/>
                        </a:rPr>
                        <a:t> </a:t>
                      </a:r>
                      <a:endParaRPr lang="pl-PL" sz="4000" dirty="0">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485715851"/>
                  </a:ext>
                </a:extLst>
              </a:tr>
            </a:tbl>
          </a:graphicData>
        </a:graphic>
      </p:graphicFrame>
    </p:spTree>
    <p:extLst>
      <p:ext uri="{BB962C8B-B14F-4D97-AF65-F5344CB8AC3E}">
        <p14:creationId xmlns:p14="http://schemas.microsoft.com/office/powerpoint/2010/main" val="3919609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1100407" y="3991753"/>
            <a:ext cx="11360227" cy="1346522"/>
          </a:xfrm>
          <a:prstGeom prst="rect">
            <a:avLst/>
          </a:prstGeom>
          <a:noFill/>
        </p:spPr>
        <p:txBody>
          <a:bodyPr wrap="square" lIns="0" tIns="0" rIns="0" bIns="0" rtlCol="1">
            <a:spAutoFit/>
          </a:bodyPr>
          <a:lstStyle/>
          <a:p>
            <a:pPr algn="just">
              <a:lnSpc>
                <a:spcPts val="3466"/>
              </a:lnSpc>
            </a:pPr>
            <a:r>
              <a:rPr lang="pl-PL" sz="3200" dirty="0" smtClean="0">
                <a:latin typeface="Roboto Light" charset="0"/>
                <a:ea typeface="Open Sans" panose="020B0606030504020204" pitchFamily="34" charset="0"/>
                <a:cs typeface="Roboto Light" charset="0"/>
              </a:rPr>
              <a:t>Zarządzanie mobilnością jest bardzo złożonym i skomplikowanym procesem. Warto doskonalić ten proces korzystając z własnego doświadczenia i dobrych praktyk.</a:t>
            </a:r>
            <a:endParaRPr lang="en-US" sz="3200" dirty="0">
              <a:latin typeface="Roboto Light" charset="0"/>
              <a:ea typeface="Open Sans" panose="020B0606030504020204" pitchFamily="34" charset="0"/>
              <a:cs typeface="Roboto Light" charset="0"/>
            </a:endParaRPr>
          </a:p>
        </p:txBody>
      </p:sp>
      <p:sp>
        <p:nvSpPr>
          <p:cNvPr id="35" name="Oval 34"/>
          <p:cNvSpPr/>
          <p:nvPr/>
        </p:nvSpPr>
        <p:spPr>
          <a:xfrm>
            <a:off x="9382121" y="3767694"/>
            <a:ext cx="1137624" cy="113792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latin typeface="Roboto Light" charset="0"/>
            </a:endParaRPr>
          </a:p>
        </p:txBody>
      </p:sp>
      <p:sp>
        <p:nvSpPr>
          <p:cNvPr id="36" name="TextBox 35"/>
          <p:cNvSpPr txBox="1"/>
          <p:nvPr/>
        </p:nvSpPr>
        <p:spPr>
          <a:xfrm>
            <a:off x="9492740" y="4027579"/>
            <a:ext cx="895537" cy="673096"/>
          </a:xfrm>
          <a:prstGeom prst="rect">
            <a:avLst/>
          </a:prstGeom>
          <a:noFill/>
          <a:ln>
            <a:noFill/>
          </a:ln>
        </p:spPr>
        <p:txBody>
          <a:bodyPr wrap="square" lIns="0" tIns="0" rIns="0" bIns="0" rtlCol="1" anchor="t" anchorCtr="0">
            <a:noAutofit/>
          </a:bodyPr>
          <a:lstStyle/>
          <a:p>
            <a:pPr algn="ctr" rtl="0"/>
            <a:r>
              <a:rPr lang="en-US" b="1" dirty="0" smtClean="0">
                <a:solidFill>
                  <a:schemeClr val="bg1"/>
                </a:solidFill>
                <a:latin typeface="Lato Bold"/>
                <a:ea typeface="Open Sans" pitchFamily="34" charset="0"/>
                <a:cs typeface="Lato Bold"/>
              </a:rPr>
              <a:t>1</a:t>
            </a:r>
            <a:endParaRPr lang="x-none" b="1" dirty="0">
              <a:solidFill>
                <a:schemeClr val="bg1"/>
              </a:solidFill>
              <a:latin typeface="Lato Bold"/>
              <a:ea typeface="Open Sans" pitchFamily="34" charset="0"/>
              <a:cs typeface="Lato Bold"/>
            </a:endParaRPr>
          </a:p>
        </p:txBody>
      </p:sp>
      <p:sp>
        <p:nvSpPr>
          <p:cNvPr id="38" name="Oval 37"/>
          <p:cNvSpPr/>
          <p:nvPr/>
        </p:nvSpPr>
        <p:spPr>
          <a:xfrm>
            <a:off x="9382121" y="5833561"/>
            <a:ext cx="1137624" cy="1137920"/>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latin typeface="Roboto Light" charset="0"/>
            </a:endParaRPr>
          </a:p>
        </p:txBody>
      </p:sp>
      <p:sp>
        <p:nvSpPr>
          <p:cNvPr id="39" name="TextBox 38"/>
          <p:cNvSpPr txBox="1"/>
          <p:nvPr/>
        </p:nvSpPr>
        <p:spPr>
          <a:xfrm>
            <a:off x="11100406" y="6135757"/>
            <a:ext cx="11360227" cy="1795363"/>
          </a:xfrm>
          <a:prstGeom prst="rect">
            <a:avLst/>
          </a:prstGeom>
          <a:noFill/>
        </p:spPr>
        <p:txBody>
          <a:bodyPr wrap="square" lIns="0" tIns="0" rIns="0" bIns="0" rtlCol="1">
            <a:spAutoFit/>
          </a:bodyPr>
          <a:lstStyle/>
          <a:p>
            <a:pPr algn="just">
              <a:lnSpc>
                <a:spcPts val="3466"/>
              </a:lnSpc>
            </a:pPr>
            <a:r>
              <a:rPr lang="pl-PL" sz="3200" dirty="0" smtClean="0">
                <a:latin typeface="Roboto Light" charset="0"/>
                <a:ea typeface="Open Sans" panose="020B0606030504020204" pitchFamily="34" charset="0"/>
                <a:cs typeface="Roboto Light" charset="0"/>
              </a:rPr>
              <a:t>Najważniejsza w projekcie jest właściwa komunikacja pomiędzy partnerami oraz uczestnikiem. Warto zadbać o odpowiednią dokumentację, która wskaże metody, sposoby i zakres komunikacji.</a:t>
            </a:r>
            <a:endParaRPr lang="en-US" sz="3200" dirty="0">
              <a:latin typeface="Roboto Light" charset="0"/>
              <a:ea typeface="Open Sans" panose="020B0606030504020204" pitchFamily="34" charset="0"/>
              <a:cs typeface="Roboto Light" charset="0"/>
            </a:endParaRPr>
          </a:p>
        </p:txBody>
      </p:sp>
      <p:sp>
        <p:nvSpPr>
          <p:cNvPr id="40" name="TextBox 39"/>
          <p:cNvSpPr txBox="1"/>
          <p:nvPr/>
        </p:nvSpPr>
        <p:spPr>
          <a:xfrm>
            <a:off x="9492740" y="6110374"/>
            <a:ext cx="895537" cy="673096"/>
          </a:xfrm>
          <a:prstGeom prst="rect">
            <a:avLst/>
          </a:prstGeom>
          <a:noFill/>
          <a:ln>
            <a:noFill/>
          </a:ln>
        </p:spPr>
        <p:txBody>
          <a:bodyPr wrap="square" lIns="0" tIns="0" rIns="0" bIns="0" rtlCol="1" anchor="t" anchorCtr="0">
            <a:noAutofit/>
          </a:bodyPr>
          <a:lstStyle/>
          <a:p>
            <a:pPr algn="ctr" rtl="0"/>
            <a:r>
              <a:rPr lang="en-US" b="1" dirty="0" smtClean="0">
                <a:solidFill>
                  <a:schemeClr val="bg1"/>
                </a:solidFill>
                <a:latin typeface="Lato Bold"/>
                <a:ea typeface="Open Sans" pitchFamily="34" charset="0"/>
                <a:cs typeface="Lato Bold"/>
              </a:rPr>
              <a:t>2</a:t>
            </a:r>
            <a:endParaRPr lang="x-none" b="1" dirty="0">
              <a:solidFill>
                <a:schemeClr val="bg1"/>
              </a:solidFill>
              <a:latin typeface="Lato Bold"/>
              <a:ea typeface="Open Sans" pitchFamily="34" charset="0"/>
              <a:cs typeface="Lato Bold"/>
            </a:endParaRPr>
          </a:p>
        </p:txBody>
      </p:sp>
      <p:sp>
        <p:nvSpPr>
          <p:cNvPr id="43" name="Oval 42"/>
          <p:cNvSpPr/>
          <p:nvPr/>
        </p:nvSpPr>
        <p:spPr>
          <a:xfrm>
            <a:off x="9382121" y="8194396"/>
            <a:ext cx="1137624" cy="1137920"/>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latin typeface="Roboto Light" charset="0"/>
            </a:endParaRPr>
          </a:p>
        </p:txBody>
      </p:sp>
      <p:sp>
        <p:nvSpPr>
          <p:cNvPr id="44" name="TextBox 43"/>
          <p:cNvSpPr txBox="1"/>
          <p:nvPr/>
        </p:nvSpPr>
        <p:spPr>
          <a:xfrm>
            <a:off x="11100407" y="8450044"/>
            <a:ext cx="11360227" cy="1346522"/>
          </a:xfrm>
          <a:prstGeom prst="rect">
            <a:avLst/>
          </a:prstGeom>
          <a:noFill/>
        </p:spPr>
        <p:txBody>
          <a:bodyPr wrap="square" lIns="0" tIns="0" rIns="0" bIns="0" rtlCol="1">
            <a:spAutoFit/>
          </a:bodyPr>
          <a:lstStyle/>
          <a:p>
            <a:pPr algn="just">
              <a:lnSpc>
                <a:spcPts val="3466"/>
              </a:lnSpc>
            </a:pPr>
            <a:r>
              <a:rPr lang="pl-PL" dirty="0" smtClean="0">
                <a:latin typeface="Roboto Light" charset="0"/>
                <a:ea typeface="Open Sans" panose="020B0606030504020204" pitchFamily="34" charset="0"/>
                <a:cs typeface="Roboto Light" charset="0"/>
              </a:rPr>
              <a:t>We wniosku projektowym należy uwzględniać rzeczywiste możliwość stron projektu, celem osiągnięcia racjonalnych wskaźników projektowych.</a:t>
            </a:r>
            <a:endParaRPr lang="en-US" dirty="0">
              <a:latin typeface="Roboto Light" charset="0"/>
              <a:ea typeface="Open Sans" panose="020B0606030504020204" pitchFamily="34" charset="0"/>
              <a:cs typeface="Roboto Light" charset="0"/>
            </a:endParaRPr>
          </a:p>
        </p:txBody>
      </p:sp>
      <p:sp>
        <p:nvSpPr>
          <p:cNvPr id="50" name="TextBox 49"/>
          <p:cNvSpPr txBox="1"/>
          <p:nvPr/>
        </p:nvSpPr>
        <p:spPr>
          <a:xfrm>
            <a:off x="9492740" y="8450044"/>
            <a:ext cx="895537" cy="673096"/>
          </a:xfrm>
          <a:prstGeom prst="rect">
            <a:avLst/>
          </a:prstGeom>
          <a:noFill/>
          <a:ln>
            <a:noFill/>
          </a:ln>
        </p:spPr>
        <p:txBody>
          <a:bodyPr wrap="square" lIns="0" tIns="0" rIns="0" bIns="0" rtlCol="1" anchor="t" anchorCtr="0">
            <a:noAutofit/>
          </a:bodyPr>
          <a:lstStyle/>
          <a:p>
            <a:pPr algn="ctr" rtl="0"/>
            <a:r>
              <a:rPr lang="en-US" b="1" dirty="0" smtClean="0">
                <a:solidFill>
                  <a:schemeClr val="bg1"/>
                </a:solidFill>
                <a:latin typeface="Lato Bold"/>
                <a:ea typeface="Open Sans" pitchFamily="34" charset="0"/>
                <a:cs typeface="Lato Bold"/>
              </a:rPr>
              <a:t>3</a:t>
            </a:r>
            <a:endParaRPr lang="x-none" b="1" dirty="0">
              <a:solidFill>
                <a:schemeClr val="bg1"/>
              </a:solidFill>
              <a:latin typeface="Lato Bold"/>
              <a:ea typeface="Open Sans" pitchFamily="34" charset="0"/>
              <a:cs typeface="Lato Bold"/>
            </a:endParaRPr>
          </a:p>
        </p:txBody>
      </p:sp>
      <p:sp>
        <p:nvSpPr>
          <p:cNvPr id="52" name="Oval 51"/>
          <p:cNvSpPr/>
          <p:nvPr/>
        </p:nvSpPr>
        <p:spPr>
          <a:xfrm>
            <a:off x="9382121" y="10436347"/>
            <a:ext cx="1137624" cy="1137920"/>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latin typeface="Roboto Light" charset="0"/>
            </a:endParaRPr>
          </a:p>
        </p:txBody>
      </p:sp>
      <p:sp>
        <p:nvSpPr>
          <p:cNvPr id="53" name="TextBox 52"/>
          <p:cNvSpPr txBox="1"/>
          <p:nvPr/>
        </p:nvSpPr>
        <p:spPr>
          <a:xfrm>
            <a:off x="11100405" y="10577561"/>
            <a:ext cx="11360227" cy="1346522"/>
          </a:xfrm>
          <a:prstGeom prst="rect">
            <a:avLst/>
          </a:prstGeom>
          <a:noFill/>
        </p:spPr>
        <p:txBody>
          <a:bodyPr wrap="square" lIns="0" tIns="0" rIns="0" bIns="0" rtlCol="1">
            <a:spAutoFit/>
          </a:bodyPr>
          <a:lstStyle/>
          <a:p>
            <a:pPr algn="just">
              <a:lnSpc>
                <a:spcPts val="3466"/>
              </a:lnSpc>
            </a:pPr>
            <a:r>
              <a:rPr lang="pl-PL" dirty="0" smtClean="0">
                <a:latin typeface="Roboto Light" charset="0"/>
                <a:ea typeface="Open Sans" panose="020B0606030504020204" pitchFamily="34" charset="0"/>
                <a:cs typeface="Roboto Light" charset="0"/>
              </a:rPr>
              <a:t>Projekty mobilności wciąż muszą podlegać ewaluacji i procesowi ciągłego doskonalenia, celem osiągnięcia najwyższych możliwych wyników jakościowych.</a:t>
            </a:r>
            <a:endParaRPr lang="en-US" dirty="0">
              <a:latin typeface="Roboto Light" charset="0"/>
              <a:ea typeface="Open Sans" panose="020B0606030504020204" pitchFamily="34" charset="0"/>
              <a:cs typeface="Roboto Light" charset="0"/>
            </a:endParaRPr>
          </a:p>
        </p:txBody>
      </p:sp>
      <p:sp>
        <p:nvSpPr>
          <p:cNvPr id="55" name="TextBox 54"/>
          <p:cNvSpPr txBox="1"/>
          <p:nvPr/>
        </p:nvSpPr>
        <p:spPr>
          <a:xfrm>
            <a:off x="9467344" y="10708923"/>
            <a:ext cx="895537" cy="673096"/>
          </a:xfrm>
          <a:prstGeom prst="rect">
            <a:avLst/>
          </a:prstGeom>
          <a:noFill/>
          <a:ln>
            <a:noFill/>
          </a:ln>
        </p:spPr>
        <p:txBody>
          <a:bodyPr wrap="square" lIns="0" tIns="0" rIns="0" bIns="0" rtlCol="1" anchor="t" anchorCtr="0">
            <a:noAutofit/>
          </a:bodyPr>
          <a:lstStyle/>
          <a:p>
            <a:pPr algn="ctr" rtl="0"/>
            <a:r>
              <a:rPr lang="en-US" b="1" dirty="0" smtClean="0">
                <a:solidFill>
                  <a:schemeClr val="bg1"/>
                </a:solidFill>
                <a:latin typeface="Lato Bold"/>
                <a:ea typeface="Open Sans" pitchFamily="34" charset="0"/>
                <a:cs typeface="Lato Bold"/>
              </a:rPr>
              <a:t>4</a:t>
            </a:r>
            <a:endParaRPr lang="x-none" b="1" dirty="0">
              <a:solidFill>
                <a:schemeClr val="bg1"/>
              </a:solidFill>
              <a:latin typeface="Lato Bold"/>
              <a:ea typeface="Open Sans" pitchFamily="34" charset="0"/>
              <a:cs typeface="Lato Bold"/>
            </a:endParaRPr>
          </a:p>
        </p:txBody>
      </p:sp>
      <p:grpSp>
        <p:nvGrpSpPr>
          <p:cNvPr id="6" name="Group 5"/>
          <p:cNvGrpSpPr/>
          <p:nvPr/>
        </p:nvGrpSpPr>
        <p:grpSpPr>
          <a:xfrm>
            <a:off x="2003327" y="3604672"/>
            <a:ext cx="5908949" cy="7457811"/>
            <a:chOff x="2047893" y="4419139"/>
            <a:chExt cx="5908949" cy="7457811"/>
          </a:xfrm>
        </p:grpSpPr>
        <p:grpSp>
          <p:nvGrpSpPr>
            <p:cNvPr id="5" name="Group 4"/>
            <p:cNvGrpSpPr/>
            <p:nvPr/>
          </p:nvGrpSpPr>
          <p:grpSpPr>
            <a:xfrm>
              <a:off x="2047893" y="4419139"/>
              <a:ext cx="5908949" cy="6184647"/>
              <a:chOff x="2003333" y="4285459"/>
              <a:chExt cx="5908949" cy="6184647"/>
            </a:xfrm>
            <a:solidFill>
              <a:schemeClr val="accent2"/>
            </a:solidFill>
          </p:grpSpPr>
          <p:grpSp>
            <p:nvGrpSpPr>
              <p:cNvPr id="20" name="Group 19"/>
              <p:cNvGrpSpPr/>
              <p:nvPr/>
            </p:nvGrpSpPr>
            <p:grpSpPr>
              <a:xfrm>
                <a:off x="2924248" y="5406053"/>
                <a:ext cx="3963259" cy="5064053"/>
                <a:chOff x="3855015" y="1605266"/>
                <a:chExt cx="1406556" cy="1858968"/>
              </a:xfrm>
              <a:grpFill/>
            </p:grpSpPr>
            <p:sp>
              <p:nvSpPr>
                <p:cNvPr id="21" name="Freeform 9"/>
                <p:cNvSpPr>
                  <a:spLocks/>
                </p:cNvSpPr>
                <p:nvPr/>
              </p:nvSpPr>
              <p:spPr bwMode="auto">
                <a:xfrm>
                  <a:off x="3855015" y="1605266"/>
                  <a:ext cx="1393801" cy="1824952"/>
                </a:xfrm>
                <a:custGeom>
                  <a:avLst/>
                  <a:gdLst>
                    <a:gd name="T0" fmla="*/ 60 w 325"/>
                    <a:gd name="T1" fmla="*/ 58 h 426"/>
                    <a:gd name="T2" fmla="*/ 163 w 325"/>
                    <a:gd name="T3" fmla="*/ 11 h 426"/>
                    <a:gd name="T4" fmla="*/ 315 w 325"/>
                    <a:gd name="T5" fmla="*/ 105 h 426"/>
                    <a:gd name="T6" fmla="*/ 315 w 325"/>
                    <a:gd name="T7" fmla="*/ 215 h 426"/>
                    <a:gd name="T8" fmla="*/ 272 w 325"/>
                    <a:gd name="T9" fmla="*/ 310 h 426"/>
                    <a:gd name="T10" fmla="*/ 244 w 325"/>
                    <a:gd name="T11" fmla="*/ 389 h 426"/>
                    <a:gd name="T12" fmla="*/ 226 w 325"/>
                    <a:gd name="T13" fmla="*/ 426 h 426"/>
                    <a:gd name="T14" fmla="*/ 116 w 325"/>
                    <a:gd name="T15" fmla="*/ 426 h 426"/>
                    <a:gd name="T16" fmla="*/ 96 w 325"/>
                    <a:gd name="T17" fmla="*/ 396 h 426"/>
                    <a:gd name="T18" fmla="*/ 60 w 325"/>
                    <a:gd name="T19" fmla="*/ 297 h 426"/>
                    <a:gd name="T20" fmla="*/ 18 w 325"/>
                    <a:gd name="T21" fmla="*/ 178 h 426"/>
                    <a:gd name="T22" fmla="*/ 60 w 325"/>
                    <a:gd name="T23" fmla="*/ 5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 h="426">
                      <a:moveTo>
                        <a:pt x="60" y="58"/>
                      </a:moveTo>
                      <a:cubicBezTo>
                        <a:pt x="60" y="58"/>
                        <a:pt x="104" y="15"/>
                        <a:pt x="163" y="11"/>
                      </a:cubicBezTo>
                      <a:cubicBezTo>
                        <a:pt x="163" y="11"/>
                        <a:pt x="263" y="0"/>
                        <a:pt x="315" y="105"/>
                      </a:cubicBezTo>
                      <a:cubicBezTo>
                        <a:pt x="315" y="105"/>
                        <a:pt x="325" y="179"/>
                        <a:pt x="315" y="215"/>
                      </a:cubicBezTo>
                      <a:cubicBezTo>
                        <a:pt x="315" y="215"/>
                        <a:pt x="271" y="302"/>
                        <a:pt x="272" y="310"/>
                      </a:cubicBezTo>
                      <a:cubicBezTo>
                        <a:pt x="244" y="389"/>
                        <a:pt x="244" y="389"/>
                        <a:pt x="244" y="389"/>
                      </a:cubicBezTo>
                      <a:cubicBezTo>
                        <a:pt x="244" y="389"/>
                        <a:pt x="241" y="426"/>
                        <a:pt x="226" y="426"/>
                      </a:cubicBezTo>
                      <a:cubicBezTo>
                        <a:pt x="116" y="426"/>
                        <a:pt x="116" y="426"/>
                        <a:pt x="116" y="426"/>
                      </a:cubicBezTo>
                      <a:cubicBezTo>
                        <a:pt x="116" y="426"/>
                        <a:pt x="96" y="426"/>
                        <a:pt x="96" y="396"/>
                      </a:cubicBezTo>
                      <a:cubicBezTo>
                        <a:pt x="96" y="396"/>
                        <a:pt x="74" y="318"/>
                        <a:pt x="60" y="297"/>
                      </a:cubicBezTo>
                      <a:cubicBezTo>
                        <a:pt x="60" y="297"/>
                        <a:pt x="18" y="207"/>
                        <a:pt x="18" y="178"/>
                      </a:cubicBezTo>
                      <a:cubicBezTo>
                        <a:pt x="18" y="178"/>
                        <a:pt x="0" y="125"/>
                        <a:pt x="6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 name="Freeform 22"/>
                <p:cNvSpPr>
                  <a:spLocks noEditPoints="1"/>
                </p:cNvSpPr>
                <p:nvPr/>
              </p:nvSpPr>
              <p:spPr bwMode="auto">
                <a:xfrm>
                  <a:off x="3885629" y="1626526"/>
                  <a:ext cx="1375942" cy="1837708"/>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28" name="Group 27"/>
              <p:cNvGrpSpPr/>
              <p:nvPr/>
            </p:nvGrpSpPr>
            <p:grpSpPr>
              <a:xfrm>
                <a:off x="2003333" y="4285459"/>
                <a:ext cx="5908949" cy="4455636"/>
                <a:chOff x="3525061" y="1210682"/>
                <a:chExt cx="2097079" cy="1580888"/>
              </a:xfrm>
              <a:grpFill/>
            </p:grpSpPr>
            <p:sp>
              <p:nvSpPr>
                <p:cNvPr id="29" name="Freeform 12"/>
                <p:cNvSpPr>
                  <a:spLocks/>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0" name="Freeform 13"/>
                <p:cNvSpPr>
                  <a:spLocks/>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1" name="Freeform 14"/>
                <p:cNvSpPr>
                  <a:spLocks/>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2" name="Freeform 15"/>
                <p:cNvSpPr>
                  <a:spLocks/>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37" name="Freeform 16"/>
                <p:cNvSpPr>
                  <a:spLocks/>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1" name="Freeform 17"/>
                <p:cNvSpPr>
                  <a:spLocks/>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9" name="Freeform 18"/>
                <p:cNvSpPr>
                  <a:spLocks/>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1" name="Freeform 19"/>
                <p:cNvSpPr>
                  <a:spLocks/>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4" name="Freeform 20"/>
                <p:cNvSpPr>
                  <a:spLocks/>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sp>
          <p:nvSpPr>
            <p:cNvPr id="56" name="Freeform 21"/>
            <p:cNvSpPr>
              <a:spLocks/>
            </p:cNvSpPr>
            <p:nvPr/>
          </p:nvSpPr>
          <p:spPr bwMode="auto">
            <a:xfrm>
              <a:off x="3226805" y="6585177"/>
              <a:ext cx="699682" cy="1658634"/>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chemeClr val="accent2">
                <a:lumMod val="60000"/>
                <a:lumOff val="40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3" name="Freeform 5"/>
            <p:cNvSpPr>
              <a:spLocks/>
            </p:cNvSpPr>
            <p:nvPr/>
          </p:nvSpPr>
          <p:spPr bwMode="auto">
            <a:xfrm>
              <a:off x="4163709" y="10603785"/>
              <a:ext cx="1679713" cy="242076"/>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chemeClr val="bg1">
                <a:lumMod val="8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4" name="Freeform 6"/>
            <p:cNvSpPr>
              <a:spLocks/>
            </p:cNvSpPr>
            <p:nvPr/>
          </p:nvSpPr>
          <p:spPr bwMode="auto">
            <a:xfrm>
              <a:off x="4211630" y="10953717"/>
              <a:ext cx="1581471" cy="266043"/>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chemeClr val="bg1">
                <a:lumMod val="8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5" name="Freeform 7"/>
            <p:cNvSpPr>
              <a:spLocks/>
            </p:cNvSpPr>
            <p:nvPr/>
          </p:nvSpPr>
          <p:spPr bwMode="auto">
            <a:xfrm>
              <a:off x="4307477" y="11315634"/>
              <a:ext cx="1389776" cy="223369"/>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chemeClr val="bg1">
                <a:lumMod val="8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6" name="Freeform 8"/>
            <p:cNvSpPr>
              <a:spLocks/>
            </p:cNvSpPr>
            <p:nvPr/>
          </p:nvSpPr>
          <p:spPr bwMode="auto">
            <a:xfrm>
              <a:off x="4561470" y="11634874"/>
              <a:ext cx="881789" cy="242076"/>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chemeClr val="bg1">
                <a:lumMod val="85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7" name="Freeform 11"/>
            <p:cNvSpPr>
              <a:spLocks/>
            </p:cNvSpPr>
            <p:nvPr/>
          </p:nvSpPr>
          <p:spPr bwMode="auto">
            <a:xfrm>
              <a:off x="4089426" y="7859903"/>
              <a:ext cx="1873802" cy="2523822"/>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chemeClr val="accent2">
                <a:lumMod val="50000"/>
                <a:alpha val="33000"/>
              </a:schemeClr>
            </a:solidFill>
            <a:ln>
              <a:noFill/>
            </a:ln>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grpSp>
      <p:sp>
        <p:nvSpPr>
          <p:cNvPr id="57" name="Rectangle 56"/>
          <p:cNvSpPr>
            <a:spLocks/>
          </p:cNvSpPr>
          <p:nvPr/>
        </p:nvSpPr>
        <p:spPr bwMode="auto">
          <a:xfrm>
            <a:off x="6315869" y="1058664"/>
            <a:ext cx="11748409"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Czas na wnioski i pytania</a:t>
            </a:r>
            <a:endParaRPr lang="en-US" sz="7600" b="1" dirty="0">
              <a:solidFill>
                <a:schemeClr val="tx2"/>
              </a:solidFill>
              <a:latin typeface="Bebas Neue Bold" charset="0"/>
              <a:ea typeface="ＭＳ Ｐゴシック" charset="0"/>
              <a:cs typeface="ＭＳ Ｐゴシック" charset="0"/>
              <a:sym typeface="Bebas Neue" charset="0"/>
            </a:endParaRPr>
          </a:p>
        </p:txBody>
      </p:sp>
    </p:spTree>
    <p:extLst>
      <p:ext uri="{BB962C8B-B14F-4D97-AF65-F5344CB8AC3E}">
        <p14:creationId xmlns:p14="http://schemas.microsoft.com/office/powerpoint/2010/main" val="4217815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2117"/>
          <p:cNvSpPr/>
          <p:nvPr/>
        </p:nvSpPr>
        <p:spPr>
          <a:xfrm>
            <a:off x="3345297" y="4579777"/>
            <a:ext cx="3536121" cy="6648358"/>
          </a:xfrm>
          <a:custGeom>
            <a:avLst/>
            <a:gdLst/>
            <a:ahLst/>
            <a:cxnLst>
              <a:cxn ang="0">
                <a:pos x="wd2" y="hd2"/>
              </a:cxn>
              <a:cxn ang="5400000">
                <a:pos x="wd2" y="hd2"/>
              </a:cxn>
              <a:cxn ang="10800000">
                <a:pos x="wd2" y="hd2"/>
              </a:cxn>
              <a:cxn ang="16200000">
                <a:pos x="wd2" y="hd2"/>
              </a:cxn>
            </a:cxnLst>
            <a:rect l="0" t="0" r="r" b="b"/>
            <a:pathLst>
              <a:path w="21600" h="21600" extrusionOk="0">
                <a:moveTo>
                  <a:pt x="20308" y="0"/>
                </a:moveTo>
                <a:cubicBezTo>
                  <a:pt x="14701" y="0"/>
                  <a:pt x="9624" y="1210"/>
                  <a:pt x="5949" y="3164"/>
                </a:cubicBezTo>
                <a:cubicBezTo>
                  <a:pt x="2319" y="5095"/>
                  <a:pt x="61" y="7754"/>
                  <a:pt x="6" y="10694"/>
                </a:cubicBezTo>
                <a:lnTo>
                  <a:pt x="1750" y="11487"/>
                </a:lnTo>
                <a:lnTo>
                  <a:pt x="2605" y="11097"/>
                </a:lnTo>
                <a:lnTo>
                  <a:pt x="1750" y="11489"/>
                </a:lnTo>
                <a:lnTo>
                  <a:pt x="6" y="10694"/>
                </a:lnTo>
                <a:cubicBezTo>
                  <a:pt x="6" y="10730"/>
                  <a:pt x="0" y="10765"/>
                  <a:pt x="0" y="10802"/>
                </a:cubicBezTo>
                <a:cubicBezTo>
                  <a:pt x="0" y="13784"/>
                  <a:pt x="2278" y="16485"/>
                  <a:pt x="5952" y="18439"/>
                </a:cubicBezTo>
                <a:cubicBezTo>
                  <a:pt x="9582" y="20370"/>
                  <a:pt x="14579" y="21571"/>
                  <a:pt x="20106" y="21600"/>
                </a:cubicBezTo>
                <a:lnTo>
                  <a:pt x="21600" y="20672"/>
                </a:lnTo>
                <a:lnTo>
                  <a:pt x="20237" y="19826"/>
                </a:lnTo>
                <a:cubicBezTo>
                  <a:pt x="15579" y="19816"/>
                  <a:pt x="11363" y="18810"/>
                  <a:pt x="8307" y="17185"/>
                </a:cubicBezTo>
                <a:cubicBezTo>
                  <a:pt x="5236" y="15551"/>
                  <a:pt x="3338" y="13294"/>
                  <a:pt x="3338" y="10802"/>
                </a:cubicBezTo>
                <a:cubicBezTo>
                  <a:pt x="3338" y="10789"/>
                  <a:pt x="3338" y="10778"/>
                  <a:pt x="3338" y="10765"/>
                </a:cubicBezTo>
                <a:cubicBezTo>
                  <a:pt x="3338" y="10765"/>
                  <a:pt x="3338" y="10764"/>
                  <a:pt x="3338" y="10763"/>
                </a:cubicBezTo>
                <a:lnTo>
                  <a:pt x="3341" y="10763"/>
                </a:lnTo>
                <a:cubicBezTo>
                  <a:pt x="3360" y="8286"/>
                  <a:pt x="5252" y="6044"/>
                  <a:pt x="8307" y="4419"/>
                </a:cubicBezTo>
                <a:cubicBezTo>
                  <a:pt x="11379" y="2785"/>
                  <a:pt x="15622" y="1774"/>
                  <a:pt x="20308" y="1774"/>
                </a:cubicBezTo>
                <a:cubicBezTo>
                  <a:pt x="20333" y="1774"/>
                  <a:pt x="20356" y="1775"/>
                  <a:pt x="20380" y="1775"/>
                </a:cubicBezTo>
                <a:lnTo>
                  <a:pt x="19017" y="931"/>
                </a:lnTo>
                <a:lnTo>
                  <a:pt x="20511" y="3"/>
                </a:lnTo>
                <a:cubicBezTo>
                  <a:pt x="20443" y="3"/>
                  <a:pt x="20377" y="0"/>
                  <a:pt x="20308" y="0"/>
                </a:cubicBezTo>
                <a:close/>
              </a:path>
            </a:pathLst>
          </a:custGeom>
          <a:solidFill>
            <a:srgbClr val="E5E5E5"/>
          </a:solidFill>
          <a:ln w="12700" cap="flat">
            <a:noFill/>
            <a:miter lim="400000"/>
          </a:ln>
          <a:effectLst/>
        </p:spPr>
        <p:txBody>
          <a:bodyPr wrap="square" lIns="0" tIns="0" rIns="0" bIns="0" numCol="1" anchor="ctr">
            <a:noAutofit/>
          </a:bodyPr>
          <a:lstStyle/>
          <a:p>
            <a:pPr lvl="0" algn="l"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pPr>
            <a:endParaRPr dirty="0">
              <a:latin typeface="Roboto Light" charset="0"/>
              <a:ea typeface="Roboto Light" charset="0"/>
              <a:cs typeface="Roboto Light" charset="0"/>
            </a:endParaRPr>
          </a:p>
        </p:txBody>
      </p:sp>
      <p:sp>
        <p:nvSpPr>
          <p:cNvPr id="61" name="Shape 2118"/>
          <p:cNvSpPr/>
          <p:nvPr/>
        </p:nvSpPr>
        <p:spPr>
          <a:xfrm>
            <a:off x="6458554" y="4580797"/>
            <a:ext cx="3536121" cy="6648360"/>
          </a:xfrm>
          <a:custGeom>
            <a:avLst/>
            <a:gdLst/>
            <a:ahLst/>
            <a:cxnLst>
              <a:cxn ang="0">
                <a:pos x="wd2" y="hd2"/>
              </a:cxn>
              <a:cxn ang="5400000">
                <a:pos x="wd2" y="hd2"/>
              </a:cxn>
              <a:cxn ang="10800000">
                <a:pos x="wd2" y="hd2"/>
              </a:cxn>
              <a:cxn ang="16200000">
                <a:pos x="wd2" y="hd2"/>
              </a:cxn>
            </a:cxnLst>
            <a:rect l="0" t="0" r="r" b="b"/>
            <a:pathLst>
              <a:path w="21600" h="21600" extrusionOk="0">
                <a:moveTo>
                  <a:pt x="1494" y="0"/>
                </a:moveTo>
                <a:lnTo>
                  <a:pt x="0" y="928"/>
                </a:lnTo>
                <a:lnTo>
                  <a:pt x="1363" y="1774"/>
                </a:lnTo>
                <a:cubicBezTo>
                  <a:pt x="6021" y="1784"/>
                  <a:pt x="10237" y="2790"/>
                  <a:pt x="13293" y="4415"/>
                </a:cubicBezTo>
                <a:cubicBezTo>
                  <a:pt x="16364" y="6049"/>
                  <a:pt x="18265" y="8306"/>
                  <a:pt x="18265" y="10798"/>
                </a:cubicBezTo>
                <a:cubicBezTo>
                  <a:pt x="18265" y="10811"/>
                  <a:pt x="18262" y="10822"/>
                  <a:pt x="18262" y="10835"/>
                </a:cubicBezTo>
                <a:lnTo>
                  <a:pt x="18262" y="10837"/>
                </a:lnTo>
                <a:lnTo>
                  <a:pt x="18259" y="10837"/>
                </a:lnTo>
                <a:cubicBezTo>
                  <a:pt x="18240" y="13314"/>
                  <a:pt x="16348" y="15556"/>
                  <a:pt x="13293" y="17181"/>
                </a:cubicBezTo>
                <a:cubicBezTo>
                  <a:pt x="10221" y="18815"/>
                  <a:pt x="5978" y="19826"/>
                  <a:pt x="1292" y="19826"/>
                </a:cubicBezTo>
                <a:cubicBezTo>
                  <a:pt x="1267" y="19826"/>
                  <a:pt x="1244" y="19825"/>
                  <a:pt x="1220" y="19825"/>
                </a:cubicBezTo>
                <a:lnTo>
                  <a:pt x="2583" y="20669"/>
                </a:lnTo>
                <a:lnTo>
                  <a:pt x="1089" y="21597"/>
                </a:lnTo>
                <a:cubicBezTo>
                  <a:pt x="1157" y="21597"/>
                  <a:pt x="1223" y="21600"/>
                  <a:pt x="1292" y="21600"/>
                </a:cubicBezTo>
                <a:cubicBezTo>
                  <a:pt x="6899" y="21600"/>
                  <a:pt x="11976" y="20390"/>
                  <a:pt x="15651" y="18436"/>
                </a:cubicBezTo>
                <a:cubicBezTo>
                  <a:pt x="19281" y="16505"/>
                  <a:pt x="21539" y="13846"/>
                  <a:pt x="21594" y="10906"/>
                </a:cubicBezTo>
                <a:cubicBezTo>
                  <a:pt x="21594" y="10870"/>
                  <a:pt x="21600" y="10835"/>
                  <a:pt x="21600" y="10798"/>
                </a:cubicBezTo>
                <a:cubicBezTo>
                  <a:pt x="21600" y="7816"/>
                  <a:pt x="19326" y="5115"/>
                  <a:pt x="15651" y="3161"/>
                </a:cubicBezTo>
                <a:cubicBezTo>
                  <a:pt x="12021" y="1230"/>
                  <a:pt x="7021" y="29"/>
                  <a:pt x="1494" y="0"/>
                </a:cubicBezTo>
                <a:close/>
              </a:path>
            </a:pathLst>
          </a:custGeom>
          <a:solidFill>
            <a:schemeClr val="bg1">
              <a:lumMod val="50000"/>
            </a:schemeClr>
          </a:solidFill>
          <a:ln w="12700" cap="flat">
            <a:noFill/>
            <a:miter lim="400000"/>
          </a:ln>
          <a:effectLst/>
        </p:spPr>
        <p:txBody>
          <a:bodyPr wrap="square" lIns="0" tIns="0" rIns="0" bIns="0" numCol="1" anchor="ctr">
            <a:noAutofit/>
          </a:bodyPr>
          <a:lstStyle/>
          <a:p>
            <a:pPr lvl="0"/>
            <a:endParaRPr>
              <a:latin typeface="Roboto Light" charset="0"/>
            </a:endParaRPr>
          </a:p>
        </p:txBody>
      </p:sp>
      <p:sp>
        <p:nvSpPr>
          <p:cNvPr id="63" name="Shape 2119"/>
          <p:cNvSpPr/>
          <p:nvPr/>
        </p:nvSpPr>
        <p:spPr>
          <a:xfrm>
            <a:off x="4180472" y="5384106"/>
            <a:ext cx="4979027" cy="4968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6"/>
          </a:solidFill>
          <a:ln w="12700" cap="flat">
            <a:noFill/>
            <a:miter lim="400000"/>
          </a:ln>
          <a:effectLst/>
        </p:spPr>
        <p:txBody>
          <a:bodyPr wrap="square" lIns="0" tIns="0" rIns="0" bIns="0" numCol="1" anchor="ctr">
            <a:noAutofit/>
          </a:bodyPr>
          <a:lstStyle/>
          <a:p>
            <a:pPr lvl="0"/>
            <a:endParaRPr>
              <a:latin typeface="Roboto Light" charset="0"/>
            </a:endParaRPr>
          </a:p>
        </p:txBody>
      </p:sp>
      <p:sp>
        <p:nvSpPr>
          <p:cNvPr id="65" name="Shape 25474"/>
          <p:cNvSpPr/>
          <p:nvPr/>
        </p:nvSpPr>
        <p:spPr>
          <a:xfrm>
            <a:off x="1908231" y="3928371"/>
            <a:ext cx="9512784" cy="4756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path>
            </a:pathLst>
          </a:custGeom>
          <a:noFill/>
          <a:ln w="57150" cap="flat" cmpd="sng">
            <a:solidFill>
              <a:schemeClr val="bg1">
                <a:lumMod val="85000"/>
              </a:schemeClr>
            </a:solidFill>
            <a:prstDash val="solid"/>
            <a:miter lim="400000"/>
          </a:ln>
          <a:effectLst/>
        </p:spPr>
        <p:txBody>
          <a:bodyPr wrap="square" lIns="38100" tIns="38100" rIns="38100" bIns="38100" numCol="1" anchor="ctr">
            <a:noAutofit/>
          </a:bodyPr>
          <a:lstStyle/>
          <a:p>
            <a:pPr lvl="0">
              <a:lnSpc>
                <a:spcPct val="100000"/>
              </a:lnSpc>
              <a:spcBef>
                <a:spcPts val="0"/>
              </a:spcBef>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 name="Shape 1869"/>
          <p:cNvSpPr/>
          <p:nvPr/>
        </p:nvSpPr>
        <p:spPr>
          <a:xfrm>
            <a:off x="1457911" y="7154560"/>
            <a:ext cx="1139240" cy="11428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lnSpc>
                <a:spcPct val="90000"/>
              </a:lnSpc>
              <a:defRPr sz="1800">
                <a:solidFill>
                  <a:srgbClr val="000000"/>
                </a:solidFill>
              </a:defRPr>
            </a:pPr>
            <a:endParaRPr sz="1600" dirty="0">
              <a:latin typeface="Roboto Light" charset="0"/>
              <a:cs typeface="Roboto Light" charset="0"/>
            </a:endParaRPr>
          </a:p>
        </p:txBody>
      </p:sp>
      <p:sp>
        <p:nvSpPr>
          <p:cNvPr id="67" name="Shape 1869"/>
          <p:cNvSpPr/>
          <p:nvPr/>
        </p:nvSpPr>
        <p:spPr>
          <a:xfrm>
            <a:off x="10687079" y="7110000"/>
            <a:ext cx="1139240" cy="11428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cmpd="sng">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lnSpc>
                <a:spcPct val="90000"/>
              </a:lnSpc>
              <a:defRPr sz="1800">
                <a:solidFill>
                  <a:srgbClr val="000000"/>
                </a:solidFill>
              </a:defRPr>
            </a:pPr>
            <a:endParaRPr sz="1600" dirty="0">
              <a:latin typeface="Roboto Light" charset="0"/>
              <a:cs typeface="Roboto Light" charset="0"/>
            </a:endParaRPr>
          </a:p>
        </p:txBody>
      </p:sp>
      <p:sp>
        <p:nvSpPr>
          <p:cNvPr id="68" name="Shape 1869"/>
          <p:cNvSpPr/>
          <p:nvPr/>
        </p:nvSpPr>
        <p:spPr>
          <a:xfrm>
            <a:off x="2842418" y="4601196"/>
            <a:ext cx="1139240" cy="11428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cmpd="sng">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lnSpc>
                <a:spcPct val="90000"/>
              </a:lnSpc>
              <a:defRPr sz="1800">
                <a:solidFill>
                  <a:srgbClr val="000000"/>
                </a:solidFill>
              </a:defRPr>
            </a:pPr>
            <a:endParaRPr sz="1600" dirty="0">
              <a:latin typeface="Roboto Light" charset="0"/>
              <a:cs typeface="Roboto Light" charset="0"/>
            </a:endParaRPr>
          </a:p>
        </p:txBody>
      </p:sp>
      <p:sp>
        <p:nvSpPr>
          <p:cNvPr id="69" name="Shape 1869"/>
          <p:cNvSpPr/>
          <p:nvPr/>
        </p:nvSpPr>
        <p:spPr>
          <a:xfrm>
            <a:off x="9378111" y="4645756"/>
            <a:ext cx="1139240" cy="114288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cmpd="sng">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lnSpc>
                <a:spcPct val="90000"/>
              </a:lnSpc>
              <a:defRPr sz="1800">
                <a:solidFill>
                  <a:srgbClr val="000000"/>
                </a:solidFill>
              </a:defRPr>
            </a:pPr>
            <a:endParaRPr sz="1600" dirty="0">
              <a:latin typeface="Roboto Light" charset="0"/>
              <a:cs typeface="Roboto Light" charset="0"/>
            </a:endParaRPr>
          </a:p>
        </p:txBody>
      </p:sp>
      <p:grpSp>
        <p:nvGrpSpPr>
          <p:cNvPr id="79" name="Group 78"/>
          <p:cNvGrpSpPr/>
          <p:nvPr/>
        </p:nvGrpSpPr>
        <p:grpSpPr>
          <a:xfrm>
            <a:off x="5143524" y="6488936"/>
            <a:ext cx="3062650" cy="2645919"/>
            <a:chOff x="8216629" y="9110842"/>
            <a:chExt cx="538860" cy="465538"/>
          </a:xfrm>
        </p:grpSpPr>
        <p:sp>
          <p:nvSpPr>
            <p:cNvPr id="80" name="Line 750"/>
            <p:cNvSpPr>
              <a:spLocks noChangeShapeType="1"/>
            </p:cNvSpPr>
            <p:nvPr/>
          </p:nvSpPr>
          <p:spPr bwMode="auto">
            <a:xfrm>
              <a:off x="8216629" y="9110842"/>
              <a:ext cx="538860" cy="2822"/>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81" name="Line 751"/>
            <p:cNvSpPr>
              <a:spLocks noChangeShapeType="1"/>
            </p:cNvSpPr>
            <p:nvPr/>
          </p:nvSpPr>
          <p:spPr bwMode="auto">
            <a:xfrm>
              <a:off x="8216629" y="9266023"/>
              <a:ext cx="538860" cy="2821"/>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82" name="Line 752"/>
            <p:cNvSpPr>
              <a:spLocks noChangeShapeType="1"/>
            </p:cNvSpPr>
            <p:nvPr/>
          </p:nvSpPr>
          <p:spPr bwMode="auto">
            <a:xfrm>
              <a:off x="8216629" y="9418380"/>
              <a:ext cx="538860" cy="2821"/>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83" name="Line 753"/>
            <p:cNvSpPr>
              <a:spLocks noChangeShapeType="1"/>
            </p:cNvSpPr>
            <p:nvPr/>
          </p:nvSpPr>
          <p:spPr bwMode="auto">
            <a:xfrm>
              <a:off x="8216629" y="9573558"/>
              <a:ext cx="538860" cy="2822"/>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grpSp>
      <p:grpSp>
        <p:nvGrpSpPr>
          <p:cNvPr id="84" name="Group 83"/>
          <p:cNvGrpSpPr/>
          <p:nvPr/>
        </p:nvGrpSpPr>
        <p:grpSpPr>
          <a:xfrm>
            <a:off x="6159221" y="6519162"/>
            <a:ext cx="2131903" cy="2132042"/>
            <a:chOff x="3371380" y="5681161"/>
            <a:chExt cx="969304" cy="969367"/>
          </a:xfrm>
        </p:grpSpPr>
        <p:sp>
          <p:nvSpPr>
            <p:cNvPr id="85" name="Freeform 382"/>
            <p:cNvSpPr>
              <a:spLocks noChangeArrowheads="1"/>
            </p:cNvSpPr>
            <p:nvPr/>
          </p:nvSpPr>
          <p:spPr bwMode="auto">
            <a:xfrm>
              <a:off x="3371380" y="5681161"/>
              <a:ext cx="969304" cy="969367"/>
            </a:xfrm>
            <a:custGeom>
              <a:avLst/>
              <a:gdLst>
                <a:gd name="T0" fmla="*/ 0 w 1344"/>
                <a:gd name="T1" fmla="*/ 1343 h 1344"/>
                <a:gd name="T2" fmla="*/ 0 w 1344"/>
                <a:gd name="T3" fmla="*/ 1343 h 1344"/>
                <a:gd name="T4" fmla="*/ 180 w 1344"/>
                <a:gd name="T5" fmla="*/ 921 h 1344"/>
                <a:gd name="T6" fmla="*/ 1033 w 1344"/>
                <a:gd name="T7" fmla="*/ 71 h 1344"/>
                <a:gd name="T8" fmla="*/ 1272 w 1344"/>
                <a:gd name="T9" fmla="*/ 71 h 1344"/>
                <a:gd name="T10" fmla="*/ 1272 w 1344"/>
                <a:gd name="T11" fmla="*/ 71 h 1344"/>
                <a:gd name="T12" fmla="*/ 1272 w 1344"/>
                <a:gd name="T13" fmla="*/ 310 h 1344"/>
                <a:gd name="T14" fmla="*/ 422 w 1344"/>
                <a:gd name="T15" fmla="*/ 1161 h 1344"/>
                <a:gd name="T16" fmla="*/ 0 w 1344"/>
                <a:gd name="T17" fmla="*/ 134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4" h="1344">
                  <a:moveTo>
                    <a:pt x="0" y="1343"/>
                  </a:moveTo>
                  <a:lnTo>
                    <a:pt x="0" y="1343"/>
                  </a:lnTo>
                  <a:cubicBezTo>
                    <a:pt x="180" y="921"/>
                    <a:pt x="180" y="921"/>
                    <a:pt x="180" y="921"/>
                  </a:cubicBezTo>
                  <a:cubicBezTo>
                    <a:pt x="1033" y="71"/>
                    <a:pt x="1033" y="71"/>
                    <a:pt x="1033" y="71"/>
                  </a:cubicBezTo>
                  <a:cubicBezTo>
                    <a:pt x="1104" y="0"/>
                    <a:pt x="1213" y="0"/>
                    <a:pt x="1272" y="71"/>
                  </a:cubicBezTo>
                  <a:lnTo>
                    <a:pt x="1272" y="71"/>
                  </a:lnTo>
                  <a:cubicBezTo>
                    <a:pt x="1343" y="130"/>
                    <a:pt x="1343" y="239"/>
                    <a:pt x="1272" y="310"/>
                  </a:cubicBezTo>
                  <a:cubicBezTo>
                    <a:pt x="422" y="1161"/>
                    <a:pt x="422" y="1161"/>
                    <a:pt x="422" y="1161"/>
                  </a:cubicBezTo>
                  <a:lnTo>
                    <a:pt x="0" y="1343"/>
                  </a:lnTo>
                </a:path>
              </a:pathLst>
            </a:custGeom>
            <a:noFill/>
            <a:ln w="4680" cap="flat">
              <a:solidFill>
                <a:schemeClr val="bg1"/>
              </a:solidFill>
              <a:round/>
              <a:headEnd/>
              <a:tailEnd/>
            </a:ln>
            <a:effectLst/>
          </p:spPr>
          <p:txBody>
            <a:bodyPr wrap="none" anchor="ctr"/>
            <a:lstStyle/>
            <a:p>
              <a:endParaRPr lang="en-US">
                <a:latin typeface="Roboto Light" charset="0"/>
              </a:endParaRPr>
            </a:p>
          </p:txBody>
        </p:sp>
        <p:sp>
          <p:nvSpPr>
            <p:cNvPr id="86" name="Line 383"/>
            <p:cNvSpPr>
              <a:spLocks noChangeShapeType="1"/>
            </p:cNvSpPr>
            <p:nvPr/>
          </p:nvSpPr>
          <p:spPr bwMode="auto">
            <a:xfrm>
              <a:off x="3501678" y="6345414"/>
              <a:ext cx="174794" cy="171626"/>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87" name="Line 384"/>
            <p:cNvSpPr>
              <a:spLocks noChangeShapeType="1"/>
            </p:cNvSpPr>
            <p:nvPr/>
          </p:nvSpPr>
          <p:spPr bwMode="auto">
            <a:xfrm>
              <a:off x="4067371" y="5779685"/>
              <a:ext cx="152546" cy="152556"/>
            </a:xfrm>
            <a:prstGeom prst="line">
              <a:avLst/>
            </a:prstGeom>
            <a:noFill/>
            <a:ln w="468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grpSp>
      <p:grpSp>
        <p:nvGrpSpPr>
          <p:cNvPr id="96" name="Group 95"/>
          <p:cNvGrpSpPr/>
          <p:nvPr/>
        </p:nvGrpSpPr>
        <p:grpSpPr>
          <a:xfrm>
            <a:off x="3167347" y="4894494"/>
            <a:ext cx="534140" cy="534172"/>
            <a:chOff x="9622603" y="7775631"/>
            <a:chExt cx="953415" cy="953477"/>
          </a:xfrm>
        </p:grpSpPr>
        <p:sp>
          <p:nvSpPr>
            <p:cNvPr id="97" name="Freeform 454"/>
            <p:cNvSpPr>
              <a:spLocks noChangeArrowheads="1"/>
            </p:cNvSpPr>
            <p:nvPr/>
          </p:nvSpPr>
          <p:spPr bwMode="auto">
            <a:xfrm>
              <a:off x="9622603" y="7775631"/>
              <a:ext cx="953415" cy="953477"/>
            </a:xfrm>
            <a:custGeom>
              <a:avLst/>
              <a:gdLst>
                <a:gd name="T0" fmla="*/ 1323 w 1324"/>
                <a:gd name="T1" fmla="*/ 662 h 1324"/>
                <a:gd name="T2" fmla="*/ 1323 w 1324"/>
                <a:gd name="T3" fmla="*/ 662 h 1324"/>
                <a:gd name="T4" fmla="*/ 659 w 1324"/>
                <a:gd name="T5" fmla="*/ 1323 h 1324"/>
                <a:gd name="T6" fmla="*/ 0 w 1324"/>
                <a:gd name="T7" fmla="*/ 662 h 1324"/>
                <a:gd name="T8" fmla="*/ 659 w 1324"/>
                <a:gd name="T9" fmla="*/ 0 h 1324"/>
                <a:gd name="T10" fmla="*/ 1323 w 1324"/>
                <a:gd name="T11" fmla="*/ 662 h 1324"/>
              </a:gdLst>
              <a:ahLst/>
              <a:cxnLst>
                <a:cxn ang="0">
                  <a:pos x="T0" y="T1"/>
                </a:cxn>
                <a:cxn ang="0">
                  <a:pos x="T2" y="T3"/>
                </a:cxn>
                <a:cxn ang="0">
                  <a:pos x="T4" y="T5"/>
                </a:cxn>
                <a:cxn ang="0">
                  <a:pos x="T6" y="T7"/>
                </a:cxn>
                <a:cxn ang="0">
                  <a:pos x="T8" y="T9"/>
                </a:cxn>
                <a:cxn ang="0">
                  <a:pos x="T10" y="T11"/>
                </a:cxn>
              </a:cxnLst>
              <a:rect l="0" t="0" r="r" b="b"/>
              <a:pathLst>
                <a:path w="1324" h="1324">
                  <a:moveTo>
                    <a:pt x="1323" y="662"/>
                  </a:moveTo>
                  <a:lnTo>
                    <a:pt x="1323" y="662"/>
                  </a:lnTo>
                  <a:cubicBezTo>
                    <a:pt x="1323" y="1033"/>
                    <a:pt x="1031" y="1323"/>
                    <a:pt x="659" y="1323"/>
                  </a:cubicBezTo>
                  <a:cubicBezTo>
                    <a:pt x="299" y="1323"/>
                    <a:pt x="0" y="1033"/>
                    <a:pt x="0" y="662"/>
                  </a:cubicBezTo>
                  <a:cubicBezTo>
                    <a:pt x="0" y="301"/>
                    <a:pt x="299" y="0"/>
                    <a:pt x="659" y="0"/>
                  </a:cubicBezTo>
                  <a:cubicBezTo>
                    <a:pt x="1031" y="0"/>
                    <a:pt x="1323" y="301"/>
                    <a:pt x="1323" y="662"/>
                  </a:cubicBezTo>
                </a:path>
              </a:pathLst>
            </a:custGeom>
            <a:noFill/>
            <a:ln w="4680" cap="flat">
              <a:solidFill>
                <a:schemeClr val="bg1"/>
              </a:solidFill>
              <a:round/>
              <a:headEnd/>
              <a:tailEnd/>
            </a:ln>
            <a:effectLst/>
          </p:spPr>
          <p:txBody>
            <a:bodyPr wrap="none" anchor="ctr"/>
            <a:lstStyle/>
            <a:p>
              <a:endParaRPr lang="en-US">
                <a:latin typeface="Roboto Light" charset="0"/>
              </a:endParaRPr>
            </a:p>
          </p:txBody>
        </p:sp>
        <p:sp>
          <p:nvSpPr>
            <p:cNvPr id="98" name="Freeform 455"/>
            <p:cNvSpPr>
              <a:spLocks noChangeArrowheads="1"/>
            </p:cNvSpPr>
            <p:nvPr/>
          </p:nvSpPr>
          <p:spPr bwMode="auto">
            <a:xfrm>
              <a:off x="9752904" y="7867801"/>
              <a:ext cx="216107" cy="797741"/>
            </a:xfrm>
            <a:custGeom>
              <a:avLst/>
              <a:gdLst>
                <a:gd name="T0" fmla="*/ 89 w 300"/>
                <a:gd name="T1" fmla="*/ 0 h 1105"/>
                <a:gd name="T2" fmla="*/ 299 w 300"/>
                <a:gd name="T3" fmla="*/ 292 h 1105"/>
                <a:gd name="T4" fmla="*/ 181 w 300"/>
                <a:gd name="T5" fmla="*/ 411 h 1105"/>
                <a:gd name="T6" fmla="*/ 0 w 300"/>
                <a:gd name="T7" fmla="*/ 472 h 1105"/>
                <a:gd name="T8" fmla="*/ 0 w 300"/>
                <a:gd name="T9" fmla="*/ 652 h 1105"/>
                <a:gd name="T10" fmla="*/ 181 w 300"/>
                <a:gd name="T11" fmla="*/ 773 h 1105"/>
                <a:gd name="T12" fmla="*/ 240 w 300"/>
                <a:gd name="T13" fmla="*/ 892 h 1105"/>
                <a:gd name="T14" fmla="*/ 181 w 300"/>
                <a:gd name="T15" fmla="*/ 1072 h 1105"/>
                <a:gd name="T16" fmla="*/ 149 w 300"/>
                <a:gd name="T17" fmla="*/ 1104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105">
                  <a:moveTo>
                    <a:pt x="89" y="0"/>
                  </a:moveTo>
                  <a:lnTo>
                    <a:pt x="299" y="292"/>
                  </a:lnTo>
                  <a:lnTo>
                    <a:pt x="181" y="411"/>
                  </a:lnTo>
                  <a:lnTo>
                    <a:pt x="0" y="472"/>
                  </a:lnTo>
                  <a:lnTo>
                    <a:pt x="0" y="652"/>
                  </a:lnTo>
                  <a:lnTo>
                    <a:pt x="181" y="773"/>
                  </a:lnTo>
                  <a:lnTo>
                    <a:pt x="240" y="892"/>
                  </a:lnTo>
                  <a:lnTo>
                    <a:pt x="181" y="1072"/>
                  </a:lnTo>
                  <a:lnTo>
                    <a:pt x="149" y="1104"/>
                  </a:lnTo>
                </a:path>
              </a:pathLst>
            </a:custGeom>
            <a:noFill/>
            <a:ln w="4680" cap="flat">
              <a:solidFill>
                <a:schemeClr val="bg1"/>
              </a:solidFill>
              <a:round/>
              <a:headEnd/>
              <a:tailEnd/>
            </a:ln>
            <a:effectLst/>
          </p:spPr>
          <p:txBody>
            <a:bodyPr/>
            <a:lstStyle/>
            <a:p>
              <a:endParaRPr lang="en-US">
                <a:latin typeface="Roboto Light" charset="0"/>
              </a:endParaRPr>
            </a:p>
          </p:txBody>
        </p:sp>
        <p:sp>
          <p:nvSpPr>
            <p:cNvPr id="99" name="Freeform 456"/>
            <p:cNvSpPr>
              <a:spLocks noChangeArrowheads="1"/>
            </p:cNvSpPr>
            <p:nvPr/>
          </p:nvSpPr>
          <p:spPr bwMode="auto">
            <a:xfrm>
              <a:off x="10140625" y="7963148"/>
              <a:ext cx="375010" cy="549837"/>
            </a:xfrm>
            <a:custGeom>
              <a:avLst/>
              <a:gdLst>
                <a:gd name="T0" fmla="*/ 470 w 521"/>
                <a:gd name="T1" fmla="*/ 0 h 763"/>
                <a:gd name="T2" fmla="*/ 360 w 521"/>
                <a:gd name="T3" fmla="*/ 100 h 763"/>
                <a:gd name="T4" fmla="*/ 180 w 521"/>
                <a:gd name="T5" fmla="*/ 342 h 763"/>
                <a:gd name="T6" fmla="*/ 59 w 521"/>
                <a:gd name="T7" fmla="*/ 342 h 763"/>
                <a:gd name="T8" fmla="*/ 59 w 521"/>
                <a:gd name="T9" fmla="*/ 463 h 763"/>
                <a:gd name="T10" fmla="*/ 0 w 521"/>
                <a:gd name="T11" fmla="*/ 582 h 763"/>
                <a:gd name="T12" fmla="*/ 59 w 521"/>
                <a:gd name="T13" fmla="*/ 703 h 763"/>
                <a:gd name="T14" fmla="*/ 180 w 521"/>
                <a:gd name="T15" fmla="*/ 762 h 763"/>
                <a:gd name="T16" fmla="*/ 301 w 521"/>
                <a:gd name="T17" fmla="*/ 643 h 763"/>
                <a:gd name="T18" fmla="*/ 360 w 521"/>
                <a:gd name="T19" fmla="*/ 522 h 763"/>
                <a:gd name="T20" fmla="*/ 481 w 521"/>
                <a:gd name="T21" fmla="*/ 703 h 763"/>
                <a:gd name="T22" fmla="*/ 520 w 521"/>
                <a:gd name="T23" fmla="*/ 72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63">
                  <a:moveTo>
                    <a:pt x="470" y="0"/>
                  </a:moveTo>
                  <a:lnTo>
                    <a:pt x="360" y="100"/>
                  </a:lnTo>
                  <a:lnTo>
                    <a:pt x="180" y="342"/>
                  </a:lnTo>
                  <a:lnTo>
                    <a:pt x="59" y="342"/>
                  </a:lnTo>
                  <a:lnTo>
                    <a:pt x="59" y="463"/>
                  </a:lnTo>
                  <a:lnTo>
                    <a:pt x="0" y="582"/>
                  </a:lnTo>
                  <a:lnTo>
                    <a:pt x="59" y="703"/>
                  </a:lnTo>
                  <a:lnTo>
                    <a:pt x="180" y="762"/>
                  </a:lnTo>
                  <a:lnTo>
                    <a:pt x="301" y="643"/>
                  </a:lnTo>
                  <a:lnTo>
                    <a:pt x="360" y="522"/>
                  </a:lnTo>
                  <a:lnTo>
                    <a:pt x="481" y="703"/>
                  </a:lnTo>
                  <a:lnTo>
                    <a:pt x="520" y="723"/>
                  </a:lnTo>
                </a:path>
              </a:pathLst>
            </a:custGeom>
            <a:noFill/>
            <a:ln w="4680" cap="flat">
              <a:solidFill>
                <a:schemeClr val="bg1"/>
              </a:solidFill>
              <a:round/>
              <a:headEnd/>
              <a:tailEnd/>
            </a:ln>
            <a:effectLst/>
          </p:spPr>
          <p:txBody>
            <a:bodyPr/>
            <a:lstStyle/>
            <a:p>
              <a:endParaRPr lang="en-US">
                <a:latin typeface="Roboto Light" charset="0"/>
              </a:endParaRPr>
            </a:p>
          </p:txBody>
        </p:sp>
      </p:grpSp>
      <p:grpSp>
        <p:nvGrpSpPr>
          <p:cNvPr id="100" name="Group 99"/>
          <p:cNvGrpSpPr/>
          <p:nvPr/>
        </p:nvGrpSpPr>
        <p:grpSpPr>
          <a:xfrm>
            <a:off x="9705325" y="4979256"/>
            <a:ext cx="534140" cy="436240"/>
            <a:chOff x="11707403" y="7861444"/>
            <a:chExt cx="953415" cy="778672"/>
          </a:xfrm>
        </p:grpSpPr>
        <p:sp>
          <p:nvSpPr>
            <p:cNvPr id="101" name="Freeform 457"/>
            <p:cNvSpPr>
              <a:spLocks noChangeArrowheads="1"/>
            </p:cNvSpPr>
            <p:nvPr/>
          </p:nvSpPr>
          <p:spPr bwMode="auto">
            <a:xfrm>
              <a:off x="11707403" y="7861444"/>
              <a:ext cx="953415" cy="435420"/>
            </a:xfrm>
            <a:custGeom>
              <a:avLst/>
              <a:gdLst>
                <a:gd name="T0" fmla="*/ 664 w 1324"/>
                <a:gd name="T1" fmla="*/ 0 h 603"/>
                <a:gd name="T2" fmla="*/ 0 w 1324"/>
                <a:gd name="T3" fmla="*/ 301 h 603"/>
                <a:gd name="T4" fmla="*/ 664 w 1324"/>
                <a:gd name="T5" fmla="*/ 602 h 603"/>
                <a:gd name="T6" fmla="*/ 1323 w 1324"/>
                <a:gd name="T7" fmla="*/ 301 h 603"/>
                <a:gd name="T8" fmla="*/ 664 w 1324"/>
                <a:gd name="T9" fmla="*/ 0 h 603"/>
              </a:gdLst>
              <a:ahLst/>
              <a:cxnLst>
                <a:cxn ang="0">
                  <a:pos x="T0" y="T1"/>
                </a:cxn>
                <a:cxn ang="0">
                  <a:pos x="T2" y="T3"/>
                </a:cxn>
                <a:cxn ang="0">
                  <a:pos x="T4" y="T5"/>
                </a:cxn>
                <a:cxn ang="0">
                  <a:pos x="T6" y="T7"/>
                </a:cxn>
                <a:cxn ang="0">
                  <a:pos x="T8" y="T9"/>
                </a:cxn>
              </a:cxnLst>
              <a:rect l="0" t="0" r="r" b="b"/>
              <a:pathLst>
                <a:path w="1324" h="603">
                  <a:moveTo>
                    <a:pt x="664" y="0"/>
                  </a:moveTo>
                  <a:lnTo>
                    <a:pt x="0" y="301"/>
                  </a:lnTo>
                  <a:lnTo>
                    <a:pt x="664" y="602"/>
                  </a:lnTo>
                  <a:lnTo>
                    <a:pt x="1323" y="301"/>
                  </a:lnTo>
                  <a:lnTo>
                    <a:pt x="664" y="0"/>
                  </a:lnTo>
                </a:path>
              </a:pathLst>
            </a:custGeom>
            <a:noFill/>
            <a:ln w="9525" cap="flat">
              <a:solidFill>
                <a:schemeClr val="bg1"/>
              </a:solidFill>
              <a:bevel/>
              <a:headEnd/>
              <a:tailEnd/>
            </a:ln>
            <a:effectLst/>
          </p:spPr>
          <p:txBody>
            <a:bodyPr wrap="none" anchor="ctr"/>
            <a:lstStyle/>
            <a:p>
              <a:endParaRPr lang="en-US">
                <a:latin typeface="Roboto Light" charset="0"/>
              </a:endParaRPr>
            </a:p>
          </p:txBody>
        </p:sp>
        <p:sp>
          <p:nvSpPr>
            <p:cNvPr id="102" name="Freeform 458"/>
            <p:cNvSpPr>
              <a:spLocks noChangeArrowheads="1"/>
            </p:cNvSpPr>
            <p:nvPr/>
          </p:nvSpPr>
          <p:spPr bwMode="auto">
            <a:xfrm>
              <a:off x="11707403" y="8338183"/>
              <a:ext cx="953415" cy="301933"/>
            </a:xfrm>
            <a:custGeom>
              <a:avLst/>
              <a:gdLst>
                <a:gd name="T0" fmla="*/ 1054 w 1324"/>
                <a:gd name="T1" fmla="*/ 0 h 421"/>
                <a:gd name="T2" fmla="*/ 1323 w 1324"/>
                <a:gd name="T3" fmla="*/ 121 h 421"/>
                <a:gd name="T4" fmla="*/ 664 w 1324"/>
                <a:gd name="T5" fmla="*/ 420 h 421"/>
                <a:gd name="T6" fmla="*/ 0 w 1324"/>
                <a:gd name="T7" fmla="*/ 121 h 421"/>
                <a:gd name="T8" fmla="*/ 262 w 1324"/>
                <a:gd name="T9" fmla="*/ 0 h 421"/>
              </a:gdLst>
              <a:ahLst/>
              <a:cxnLst>
                <a:cxn ang="0">
                  <a:pos x="T0" y="T1"/>
                </a:cxn>
                <a:cxn ang="0">
                  <a:pos x="T2" y="T3"/>
                </a:cxn>
                <a:cxn ang="0">
                  <a:pos x="T4" y="T5"/>
                </a:cxn>
                <a:cxn ang="0">
                  <a:pos x="T6" y="T7"/>
                </a:cxn>
                <a:cxn ang="0">
                  <a:pos x="T8" y="T9"/>
                </a:cxn>
              </a:cxnLst>
              <a:rect l="0" t="0" r="r" b="b"/>
              <a:pathLst>
                <a:path w="1324" h="421">
                  <a:moveTo>
                    <a:pt x="1054" y="0"/>
                  </a:moveTo>
                  <a:lnTo>
                    <a:pt x="1323" y="121"/>
                  </a:lnTo>
                  <a:lnTo>
                    <a:pt x="664" y="420"/>
                  </a:lnTo>
                  <a:lnTo>
                    <a:pt x="0" y="121"/>
                  </a:lnTo>
                  <a:lnTo>
                    <a:pt x="262" y="0"/>
                  </a:lnTo>
                </a:path>
              </a:pathLst>
            </a:custGeom>
            <a:noFill/>
            <a:ln w="4680" cap="flat">
              <a:solidFill>
                <a:schemeClr val="bg1"/>
              </a:solidFill>
              <a:round/>
              <a:headEnd/>
              <a:tailEnd/>
            </a:ln>
            <a:effectLst/>
          </p:spPr>
          <p:txBody>
            <a:bodyPr/>
            <a:lstStyle/>
            <a:p>
              <a:endParaRPr lang="en-US">
                <a:latin typeface="Roboto Light" charset="0"/>
              </a:endParaRPr>
            </a:p>
          </p:txBody>
        </p:sp>
        <p:sp>
          <p:nvSpPr>
            <p:cNvPr id="103" name="Freeform 459"/>
            <p:cNvSpPr>
              <a:spLocks noChangeArrowheads="1"/>
            </p:cNvSpPr>
            <p:nvPr/>
          </p:nvSpPr>
          <p:spPr bwMode="auto">
            <a:xfrm>
              <a:off x="11707403" y="8166558"/>
              <a:ext cx="953415" cy="305113"/>
            </a:xfrm>
            <a:custGeom>
              <a:avLst/>
              <a:gdLst>
                <a:gd name="T0" fmla="*/ 1054 w 1324"/>
                <a:gd name="T1" fmla="*/ 0 h 423"/>
                <a:gd name="T2" fmla="*/ 1323 w 1324"/>
                <a:gd name="T3" fmla="*/ 121 h 423"/>
                <a:gd name="T4" fmla="*/ 1054 w 1324"/>
                <a:gd name="T5" fmla="*/ 241 h 423"/>
                <a:gd name="T6" fmla="*/ 664 w 1324"/>
                <a:gd name="T7" fmla="*/ 422 h 423"/>
                <a:gd name="T8" fmla="*/ 262 w 1324"/>
                <a:gd name="T9" fmla="*/ 241 h 423"/>
                <a:gd name="T10" fmla="*/ 0 w 1324"/>
                <a:gd name="T11" fmla="*/ 121 h 423"/>
                <a:gd name="T12" fmla="*/ 262 w 1324"/>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324" h="423">
                  <a:moveTo>
                    <a:pt x="1054" y="0"/>
                  </a:moveTo>
                  <a:lnTo>
                    <a:pt x="1323" y="121"/>
                  </a:lnTo>
                  <a:lnTo>
                    <a:pt x="1054" y="241"/>
                  </a:lnTo>
                  <a:lnTo>
                    <a:pt x="664" y="422"/>
                  </a:lnTo>
                  <a:lnTo>
                    <a:pt x="262" y="241"/>
                  </a:lnTo>
                  <a:lnTo>
                    <a:pt x="0" y="121"/>
                  </a:lnTo>
                  <a:lnTo>
                    <a:pt x="262" y="0"/>
                  </a:lnTo>
                </a:path>
              </a:pathLst>
            </a:custGeom>
            <a:noFill/>
            <a:ln w="4680" cap="flat">
              <a:solidFill>
                <a:schemeClr val="bg1"/>
              </a:solidFill>
              <a:round/>
              <a:headEnd/>
              <a:tailEnd/>
            </a:ln>
            <a:effectLst/>
          </p:spPr>
          <p:txBody>
            <a:bodyPr/>
            <a:lstStyle/>
            <a:p>
              <a:endParaRPr lang="en-US">
                <a:latin typeface="Roboto Light" charset="0"/>
              </a:endParaRPr>
            </a:p>
          </p:txBody>
        </p:sp>
      </p:grpSp>
      <p:grpSp>
        <p:nvGrpSpPr>
          <p:cNvPr id="104" name="Group 103"/>
          <p:cNvGrpSpPr/>
          <p:nvPr/>
        </p:nvGrpSpPr>
        <p:grpSpPr>
          <a:xfrm>
            <a:off x="11055805" y="7409231"/>
            <a:ext cx="389920" cy="535952"/>
            <a:chOff x="20167372" y="3605757"/>
            <a:chExt cx="695994" cy="956658"/>
          </a:xfrm>
        </p:grpSpPr>
        <p:sp>
          <p:nvSpPr>
            <p:cNvPr id="105" name="Freeform 369"/>
            <p:cNvSpPr>
              <a:spLocks noChangeArrowheads="1"/>
            </p:cNvSpPr>
            <p:nvPr/>
          </p:nvSpPr>
          <p:spPr bwMode="auto">
            <a:xfrm>
              <a:off x="20167372" y="3605758"/>
              <a:ext cx="695994" cy="953477"/>
            </a:xfrm>
            <a:custGeom>
              <a:avLst/>
              <a:gdLst>
                <a:gd name="T0" fmla="*/ 774 w 964"/>
                <a:gd name="T1" fmla="*/ 290 h 1324"/>
                <a:gd name="T2" fmla="*/ 774 w 964"/>
                <a:gd name="T3" fmla="*/ 290 h 1324"/>
                <a:gd name="T4" fmla="*/ 942 w 964"/>
                <a:gd name="T5" fmla="*/ 671 h 1324"/>
                <a:gd name="T6" fmla="*/ 963 w 964"/>
                <a:gd name="T7" fmla="*/ 842 h 1324"/>
                <a:gd name="T8" fmla="*/ 482 w 964"/>
                <a:gd name="T9" fmla="*/ 1323 h 1324"/>
                <a:gd name="T10" fmla="*/ 0 w 964"/>
                <a:gd name="T11" fmla="*/ 842 h 1324"/>
                <a:gd name="T12" fmla="*/ 482 w 964"/>
                <a:gd name="T13" fmla="*/ 0 h 1324"/>
              </a:gdLst>
              <a:ahLst/>
              <a:cxnLst>
                <a:cxn ang="0">
                  <a:pos x="T0" y="T1"/>
                </a:cxn>
                <a:cxn ang="0">
                  <a:pos x="T2" y="T3"/>
                </a:cxn>
                <a:cxn ang="0">
                  <a:pos x="T4" y="T5"/>
                </a:cxn>
                <a:cxn ang="0">
                  <a:pos x="T6" y="T7"/>
                </a:cxn>
                <a:cxn ang="0">
                  <a:pos x="T8" y="T9"/>
                </a:cxn>
                <a:cxn ang="0">
                  <a:pos x="T10" y="T11"/>
                </a:cxn>
                <a:cxn ang="0">
                  <a:pos x="T12" y="T13"/>
                </a:cxn>
              </a:cxnLst>
              <a:rect l="0" t="0" r="r" b="b"/>
              <a:pathLst>
                <a:path w="964" h="1324">
                  <a:moveTo>
                    <a:pt x="774" y="290"/>
                  </a:moveTo>
                  <a:lnTo>
                    <a:pt x="774" y="290"/>
                  </a:lnTo>
                  <a:cubicBezTo>
                    <a:pt x="842" y="400"/>
                    <a:pt x="913" y="541"/>
                    <a:pt x="942" y="671"/>
                  </a:cubicBezTo>
                  <a:cubicBezTo>
                    <a:pt x="954" y="730"/>
                    <a:pt x="963" y="792"/>
                    <a:pt x="963" y="842"/>
                  </a:cubicBezTo>
                  <a:cubicBezTo>
                    <a:pt x="963" y="1111"/>
                    <a:pt x="753" y="1323"/>
                    <a:pt x="482" y="1323"/>
                  </a:cubicBezTo>
                  <a:cubicBezTo>
                    <a:pt x="222" y="1323"/>
                    <a:pt x="0" y="1111"/>
                    <a:pt x="0" y="842"/>
                  </a:cubicBezTo>
                  <a:cubicBezTo>
                    <a:pt x="0" y="482"/>
                    <a:pt x="361" y="0"/>
                    <a:pt x="482" y="0"/>
                  </a:cubicBezTo>
                </a:path>
              </a:pathLst>
            </a:custGeom>
            <a:noFill/>
            <a:ln w="4680" cap="flat">
              <a:solidFill>
                <a:schemeClr val="bg1"/>
              </a:solidFill>
              <a:round/>
              <a:headEnd/>
              <a:tailEnd/>
            </a:ln>
            <a:effectLst/>
          </p:spPr>
          <p:txBody>
            <a:bodyPr/>
            <a:lstStyle/>
            <a:p>
              <a:endParaRPr lang="en-US">
                <a:latin typeface="Roboto Light" charset="0"/>
              </a:endParaRPr>
            </a:p>
          </p:txBody>
        </p:sp>
        <p:sp>
          <p:nvSpPr>
            <p:cNvPr id="106" name="Freeform 370"/>
            <p:cNvSpPr>
              <a:spLocks noChangeArrowheads="1"/>
            </p:cNvSpPr>
            <p:nvPr/>
          </p:nvSpPr>
          <p:spPr bwMode="auto">
            <a:xfrm>
              <a:off x="20516956" y="3605757"/>
              <a:ext cx="130302" cy="349608"/>
            </a:xfrm>
            <a:custGeom>
              <a:avLst/>
              <a:gdLst>
                <a:gd name="T0" fmla="*/ 0 w 181"/>
                <a:gd name="T1" fmla="*/ 0 h 483"/>
                <a:gd name="T2" fmla="*/ 0 w 181"/>
                <a:gd name="T3" fmla="*/ 0 h 483"/>
                <a:gd name="T4" fmla="*/ 180 w 181"/>
                <a:gd name="T5" fmla="*/ 482 h 483"/>
              </a:gdLst>
              <a:ahLst/>
              <a:cxnLst>
                <a:cxn ang="0">
                  <a:pos x="T0" y="T1"/>
                </a:cxn>
                <a:cxn ang="0">
                  <a:pos x="T2" y="T3"/>
                </a:cxn>
                <a:cxn ang="0">
                  <a:pos x="T4" y="T5"/>
                </a:cxn>
              </a:cxnLst>
              <a:rect l="0" t="0" r="r" b="b"/>
              <a:pathLst>
                <a:path w="181" h="483">
                  <a:moveTo>
                    <a:pt x="0" y="0"/>
                  </a:moveTo>
                  <a:lnTo>
                    <a:pt x="0" y="0"/>
                  </a:lnTo>
                  <a:cubicBezTo>
                    <a:pt x="0" y="181"/>
                    <a:pt x="70" y="349"/>
                    <a:pt x="180" y="482"/>
                  </a:cubicBezTo>
                </a:path>
              </a:pathLst>
            </a:custGeom>
            <a:noFill/>
            <a:ln w="4680" cap="flat">
              <a:solidFill>
                <a:schemeClr val="bg1"/>
              </a:solidFill>
              <a:round/>
              <a:headEnd/>
              <a:tailEnd/>
            </a:ln>
            <a:effectLst/>
          </p:spPr>
          <p:txBody>
            <a:bodyPr/>
            <a:lstStyle/>
            <a:p>
              <a:endParaRPr lang="en-US">
                <a:latin typeface="Roboto Light" charset="0"/>
              </a:endParaRPr>
            </a:p>
          </p:txBody>
        </p:sp>
        <p:sp>
          <p:nvSpPr>
            <p:cNvPr id="107" name="Freeform 371"/>
            <p:cNvSpPr>
              <a:spLocks noChangeArrowheads="1"/>
            </p:cNvSpPr>
            <p:nvPr/>
          </p:nvSpPr>
          <p:spPr bwMode="auto">
            <a:xfrm>
              <a:off x="20644079" y="3815523"/>
              <a:ext cx="82630" cy="139843"/>
            </a:xfrm>
            <a:custGeom>
              <a:avLst/>
              <a:gdLst>
                <a:gd name="T0" fmla="*/ 112 w 113"/>
                <a:gd name="T1" fmla="*/ 0 h 193"/>
                <a:gd name="T2" fmla="*/ 112 w 113"/>
                <a:gd name="T3" fmla="*/ 0 h 193"/>
                <a:gd name="T4" fmla="*/ 0 w 113"/>
                <a:gd name="T5" fmla="*/ 192 h 193"/>
              </a:gdLst>
              <a:ahLst/>
              <a:cxnLst>
                <a:cxn ang="0">
                  <a:pos x="T0" y="T1"/>
                </a:cxn>
                <a:cxn ang="0">
                  <a:pos x="T2" y="T3"/>
                </a:cxn>
                <a:cxn ang="0">
                  <a:pos x="T4" y="T5"/>
                </a:cxn>
              </a:cxnLst>
              <a:rect l="0" t="0" r="r" b="b"/>
              <a:pathLst>
                <a:path w="113" h="193">
                  <a:moveTo>
                    <a:pt x="112" y="0"/>
                  </a:moveTo>
                  <a:lnTo>
                    <a:pt x="112" y="0"/>
                  </a:lnTo>
                  <a:cubicBezTo>
                    <a:pt x="91" y="71"/>
                    <a:pt x="50" y="139"/>
                    <a:pt x="0" y="192"/>
                  </a:cubicBezTo>
                </a:path>
              </a:pathLst>
            </a:custGeom>
            <a:noFill/>
            <a:ln w="4680" cap="flat">
              <a:solidFill>
                <a:schemeClr val="bg1"/>
              </a:solidFill>
              <a:round/>
              <a:headEnd/>
              <a:tailEnd/>
            </a:ln>
            <a:effectLst/>
          </p:spPr>
          <p:txBody>
            <a:bodyPr/>
            <a:lstStyle/>
            <a:p>
              <a:endParaRPr lang="en-US">
                <a:latin typeface="Roboto Light" charset="0"/>
              </a:endParaRPr>
            </a:p>
          </p:txBody>
        </p:sp>
        <p:sp>
          <p:nvSpPr>
            <p:cNvPr id="108" name="Freeform 372"/>
            <p:cNvSpPr>
              <a:spLocks noChangeArrowheads="1"/>
            </p:cNvSpPr>
            <p:nvPr/>
          </p:nvSpPr>
          <p:spPr bwMode="auto">
            <a:xfrm>
              <a:off x="20342166" y="4085676"/>
              <a:ext cx="346406" cy="476739"/>
            </a:xfrm>
            <a:custGeom>
              <a:avLst/>
              <a:gdLst>
                <a:gd name="T0" fmla="*/ 390 w 482"/>
                <a:gd name="T1" fmla="*/ 150 h 662"/>
                <a:gd name="T2" fmla="*/ 390 w 482"/>
                <a:gd name="T3" fmla="*/ 150 h 662"/>
                <a:gd name="T4" fmla="*/ 470 w 482"/>
                <a:gd name="T5" fmla="*/ 340 h 662"/>
                <a:gd name="T6" fmla="*/ 481 w 482"/>
                <a:gd name="T7" fmla="*/ 420 h 662"/>
                <a:gd name="T8" fmla="*/ 240 w 482"/>
                <a:gd name="T9" fmla="*/ 661 h 662"/>
                <a:gd name="T10" fmla="*/ 0 w 482"/>
                <a:gd name="T11" fmla="*/ 420 h 662"/>
                <a:gd name="T12" fmla="*/ 240 w 482"/>
                <a:gd name="T13" fmla="*/ 0 h 662"/>
              </a:gdLst>
              <a:ahLst/>
              <a:cxnLst>
                <a:cxn ang="0">
                  <a:pos x="T0" y="T1"/>
                </a:cxn>
                <a:cxn ang="0">
                  <a:pos x="T2" y="T3"/>
                </a:cxn>
                <a:cxn ang="0">
                  <a:pos x="T4" y="T5"/>
                </a:cxn>
                <a:cxn ang="0">
                  <a:pos x="T6" y="T7"/>
                </a:cxn>
                <a:cxn ang="0">
                  <a:pos x="T8" y="T9"/>
                </a:cxn>
                <a:cxn ang="0">
                  <a:pos x="T10" y="T11"/>
                </a:cxn>
                <a:cxn ang="0">
                  <a:pos x="T12" y="T13"/>
                </a:cxn>
              </a:cxnLst>
              <a:rect l="0" t="0" r="r" b="b"/>
              <a:pathLst>
                <a:path w="482" h="662">
                  <a:moveTo>
                    <a:pt x="390" y="150"/>
                  </a:moveTo>
                  <a:lnTo>
                    <a:pt x="390" y="150"/>
                  </a:lnTo>
                  <a:cubicBezTo>
                    <a:pt x="420" y="198"/>
                    <a:pt x="449" y="269"/>
                    <a:pt x="470" y="340"/>
                  </a:cubicBezTo>
                  <a:cubicBezTo>
                    <a:pt x="481" y="369"/>
                    <a:pt x="481" y="399"/>
                    <a:pt x="481" y="420"/>
                  </a:cubicBezTo>
                  <a:cubicBezTo>
                    <a:pt x="481" y="561"/>
                    <a:pt x="370" y="661"/>
                    <a:pt x="240" y="661"/>
                  </a:cubicBezTo>
                  <a:cubicBezTo>
                    <a:pt x="110" y="661"/>
                    <a:pt x="0" y="561"/>
                    <a:pt x="0" y="420"/>
                  </a:cubicBezTo>
                  <a:cubicBezTo>
                    <a:pt x="0" y="239"/>
                    <a:pt x="180" y="0"/>
                    <a:pt x="240" y="0"/>
                  </a:cubicBezTo>
                </a:path>
              </a:pathLst>
            </a:custGeom>
            <a:noFill/>
            <a:ln w="4680" cap="flat">
              <a:solidFill>
                <a:schemeClr val="bg1"/>
              </a:solidFill>
              <a:round/>
              <a:headEnd/>
              <a:tailEnd/>
            </a:ln>
            <a:effectLst/>
          </p:spPr>
          <p:txBody>
            <a:bodyPr/>
            <a:lstStyle/>
            <a:p>
              <a:endParaRPr lang="en-US">
                <a:latin typeface="Roboto Light" charset="0"/>
              </a:endParaRPr>
            </a:p>
          </p:txBody>
        </p:sp>
        <p:sp>
          <p:nvSpPr>
            <p:cNvPr id="109" name="Freeform 373"/>
            <p:cNvSpPr>
              <a:spLocks noChangeArrowheads="1"/>
            </p:cNvSpPr>
            <p:nvPr/>
          </p:nvSpPr>
          <p:spPr bwMode="auto">
            <a:xfrm>
              <a:off x="20516956" y="4085675"/>
              <a:ext cx="66740" cy="171626"/>
            </a:xfrm>
            <a:custGeom>
              <a:avLst/>
              <a:gdLst>
                <a:gd name="T0" fmla="*/ 0 w 92"/>
                <a:gd name="T1" fmla="*/ 0 h 240"/>
                <a:gd name="T2" fmla="*/ 0 w 92"/>
                <a:gd name="T3" fmla="*/ 0 h 240"/>
                <a:gd name="T4" fmla="*/ 91 w 92"/>
                <a:gd name="T5" fmla="*/ 239 h 240"/>
              </a:gdLst>
              <a:ahLst/>
              <a:cxnLst>
                <a:cxn ang="0">
                  <a:pos x="T0" y="T1"/>
                </a:cxn>
                <a:cxn ang="0">
                  <a:pos x="T2" y="T3"/>
                </a:cxn>
                <a:cxn ang="0">
                  <a:pos x="T4" y="T5"/>
                </a:cxn>
              </a:cxnLst>
              <a:rect l="0" t="0" r="r" b="b"/>
              <a:pathLst>
                <a:path w="92" h="240">
                  <a:moveTo>
                    <a:pt x="0" y="0"/>
                  </a:moveTo>
                  <a:lnTo>
                    <a:pt x="0" y="0"/>
                  </a:lnTo>
                  <a:cubicBezTo>
                    <a:pt x="0" y="89"/>
                    <a:pt x="41" y="180"/>
                    <a:pt x="91" y="239"/>
                  </a:cubicBezTo>
                </a:path>
              </a:pathLst>
            </a:custGeom>
            <a:noFill/>
            <a:ln w="4680" cap="flat">
              <a:solidFill>
                <a:schemeClr val="bg1"/>
              </a:solidFill>
              <a:round/>
              <a:headEnd/>
              <a:tailEnd/>
            </a:ln>
            <a:effectLst/>
          </p:spPr>
          <p:txBody>
            <a:bodyPr/>
            <a:lstStyle/>
            <a:p>
              <a:endParaRPr lang="en-US">
                <a:latin typeface="Roboto Light" charset="0"/>
              </a:endParaRPr>
            </a:p>
          </p:txBody>
        </p:sp>
        <p:sp>
          <p:nvSpPr>
            <p:cNvPr id="110" name="Freeform 374"/>
            <p:cNvSpPr>
              <a:spLocks noChangeArrowheads="1"/>
            </p:cNvSpPr>
            <p:nvPr/>
          </p:nvSpPr>
          <p:spPr bwMode="auto">
            <a:xfrm>
              <a:off x="20580517" y="4193737"/>
              <a:ext cx="44493" cy="63565"/>
            </a:xfrm>
            <a:custGeom>
              <a:avLst/>
              <a:gdLst>
                <a:gd name="T0" fmla="*/ 59 w 60"/>
                <a:gd name="T1" fmla="*/ 0 h 90"/>
                <a:gd name="T2" fmla="*/ 59 w 60"/>
                <a:gd name="T3" fmla="*/ 0 h 90"/>
                <a:gd name="T4" fmla="*/ 0 w 60"/>
                <a:gd name="T5" fmla="*/ 89 h 90"/>
              </a:gdLst>
              <a:ahLst/>
              <a:cxnLst>
                <a:cxn ang="0">
                  <a:pos x="T0" y="T1"/>
                </a:cxn>
                <a:cxn ang="0">
                  <a:pos x="T2" y="T3"/>
                </a:cxn>
                <a:cxn ang="0">
                  <a:pos x="T4" y="T5"/>
                </a:cxn>
              </a:cxnLst>
              <a:rect l="0" t="0" r="r" b="b"/>
              <a:pathLst>
                <a:path w="60" h="90">
                  <a:moveTo>
                    <a:pt x="59" y="0"/>
                  </a:moveTo>
                  <a:lnTo>
                    <a:pt x="59" y="0"/>
                  </a:lnTo>
                  <a:cubicBezTo>
                    <a:pt x="50" y="30"/>
                    <a:pt x="30" y="69"/>
                    <a:pt x="0" y="89"/>
                  </a:cubicBezTo>
                </a:path>
              </a:pathLst>
            </a:custGeom>
            <a:noFill/>
            <a:ln w="4680" cap="flat">
              <a:solidFill>
                <a:schemeClr val="bg1"/>
              </a:solidFill>
              <a:round/>
              <a:headEnd/>
              <a:tailEnd/>
            </a:ln>
            <a:effectLst/>
          </p:spPr>
          <p:txBody>
            <a:bodyPr/>
            <a:lstStyle/>
            <a:p>
              <a:endParaRPr lang="en-US">
                <a:latin typeface="Roboto Light" charset="0"/>
              </a:endParaRPr>
            </a:p>
          </p:txBody>
        </p:sp>
      </p:grpSp>
      <p:sp>
        <p:nvSpPr>
          <p:cNvPr id="56" name="Rectangle 55"/>
          <p:cNvSpPr>
            <a:spLocks/>
          </p:cNvSpPr>
          <p:nvPr/>
        </p:nvSpPr>
        <p:spPr bwMode="auto">
          <a:xfrm>
            <a:off x="2067814" y="616932"/>
            <a:ext cx="20286581"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Na jakie </a:t>
            </a:r>
            <a:r>
              <a:rPr lang="pl-PL" sz="7600" b="1" dirty="0">
                <a:solidFill>
                  <a:schemeClr val="tx2"/>
                </a:solidFill>
                <a:latin typeface="Bebas Neue Bold" charset="0"/>
                <a:ea typeface="ＭＳ Ｐゴシック" charset="0"/>
                <a:cs typeface="ＭＳ Ｐゴシック" charset="0"/>
                <a:sym typeface="Bebas Neue" charset="0"/>
              </a:rPr>
              <a:t>informacje dziś liczę ? </a:t>
            </a:r>
            <a:endParaRPr lang="en-US" sz="7600" b="1" dirty="0">
              <a:solidFill>
                <a:schemeClr val="tx2"/>
              </a:solidFill>
              <a:latin typeface="Bebas Neue Bold" charset="0"/>
              <a:ea typeface="ＭＳ Ｐゴシック" charset="0"/>
              <a:cs typeface="ＭＳ Ｐゴシック" charset="0"/>
              <a:sym typeface="Bebas Neue" charset="0"/>
            </a:endParaRPr>
          </a:p>
        </p:txBody>
      </p:sp>
      <p:grpSp>
        <p:nvGrpSpPr>
          <p:cNvPr id="57" name="Group 56"/>
          <p:cNvGrpSpPr/>
          <p:nvPr/>
        </p:nvGrpSpPr>
        <p:grpSpPr>
          <a:xfrm>
            <a:off x="11792054" y="2839779"/>
            <a:ext cx="799891" cy="190500"/>
            <a:chOff x="1942594" y="2781300"/>
            <a:chExt cx="799891" cy="190500"/>
          </a:xfrm>
          <a:solidFill>
            <a:schemeClr val="bg1">
              <a:lumMod val="85000"/>
            </a:schemeClr>
          </a:solidFill>
        </p:grpSpPr>
        <p:sp>
          <p:nvSpPr>
            <p:cNvPr id="58" name="Oval 57"/>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59" name="Oval 58"/>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62" name="Oval 61"/>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2" name="Prostokąt 1"/>
          <p:cNvSpPr/>
          <p:nvPr/>
        </p:nvSpPr>
        <p:spPr>
          <a:xfrm>
            <a:off x="13917708" y="5514976"/>
            <a:ext cx="6088526" cy="2862322"/>
          </a:xfrm>
          <a:prstGeom prst="rect">
            <a:avLst/>
          </a:prstGeom>
        </p:spPr>
        <p:txBody>
          <a:bodyPr wrap="none">
            <a:spAutoFit/>
          </a:bodyPr>
          <a:lstStyle/>
          <a:p>
            <a:r>
              <a:rPr lang="pl-PL" sz="6000" b="1" dirty="0" smtClean="0">
                <a:hlinkClick r:id="rId2"/>
              </a:rPr>
              <a:t>www.menti.com</a:t>
            </a:r>
            <a:endParaRPr lang="pl-PL" sz="6000" b="1" dirty="0" smtClean="0"/>
          </a:p>
          <a:p>
            <a:endParaRPr lang="pl-PL" sz="6000" dirty="0" smtClean="0"/>
          </a:p>
          <a:p>
            <a:r>
              <a:rPr lang="pl-PL" sz="6000" dirty="0" err="1" smtClean="0"/>
              <a:t>Code</a:t>
            </a:r>
            <a:r>
              <a:rPr lang="pl-PL" sz="6000" dirty="0" smtClean="0"/>
              <a:t>: </a:t>
            </a:r>
            <a:r>
              <a:rPr lang="pl-PL" sz="6000" dirty="0"/>
              <a:t>8433 9973</a:t>
            </a:r>
          </a:p>
        </p:txBody>
      </p:sp>
    </p:spTree>
    <p:extLst>
      <p:ext uri="{BB962C8B-B14F-4D97-AF65-F5344CB8AC3E}">
        <p14:creationId xmlns:p14="http://schemas.microsoft.com/office/powerpoint/2010/main" val="941709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607"/>
          <p:cNvSpPr>
            <a:spLocks/>
          </p:cNvSpPr>
          <p:nvPr/>
        </p:nvSpPr>
        <p:spPr bwMode="auto">
          <a:xfrm>
            <a:off x="21771900" y="10285585"/>
            <a:ext cx="261315" cy="261384"/>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43797" tIns="121899" rIns="243797" bIns="121899" numCol="1" anchor="t" anchorCtr="0" compatLnSpc="1">
            <a:prstTxWarp prst="textNoShape">
              <a:avLst/>
            </a:prstTxWarp>
          </a:bodyPr>
          <a:lstStyle/>
          <a:p>
            <a:endParaRPr lang="en-US">
              <a:latin typeface="Roboto Light" charset="0"/>
            </a:endParaRPr>
          </a:p>
        </p:txBody>
      </p:sp>
      <p:sp>
        <p:nvSpPr>
          <p:cNvPr id="230" name="Freeform 475"/>
          <p:cNvSpPr>
            <a:spLocks/>
          </p:cNvSpPr>
          <p:nvPr/>
        </p:nvSpPr>
        <p:spPr bwMode="auto">
          <a:xfrm>
            <a:off x="16229551" y="4750909"/>
            <a:ext cx="404130" cy="407274"/>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1" name="Freeform 476"/>
          <p:cNvSpPr>
            <a:spLocks/>
          </p:cNvSpPr>
          <p:nvPr/>
        </p:nvSpPr>
        <p:spPr bwMode="auto">
          <a:xfrm>
            <a:off x="16667104" y="4893758"/>
            <a:ext cx="88119" cy="121576"/>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2" name="Freeform 477"/>
          <p:cNvSpPr>
            <a:spLocks/>
          </p:cNvSpPr>
          <p:nvPr/>
        </p:nvSpPr>
        <p:spPr bwMode="auto">
          <a:xfrm>
            <a:off x="16162700" y="4905916"/>
            <a:ext cx="45578" cy="33434"/>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3" name="Freeform 478"/>
          <p:cNvSpPr>
            <a:spLocks/>
          </p:cNvSpPr>
          <p:nvPr/>
        </p:nvSpPr>
        <p:spPr bwMode="auto">
          <a:xfrm>
            <a:off x="16557715" y="4729633"/>
            <a:ext cx="100274" cy="100300"/>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4" name="Freeform 479"/>
          <p:cNvSpPr>
            <a:spLocks/>
          </p:cNvSpPr>
          <p:nvPr/>
        </p:nvSpPr>
        <p:spPr bwMode="auto">
          <a:xfrm>
            <a:off x="16557715" y="5070041"/>
            <a:ext cx="100274" cy="109417"/>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5" name="Freeform 480"/>
          <p:cNvSpPr>
            <a:spLocks/>
          </p:cNvSpPr>
          <p:nvPr/>
        </p:nvSpPr>
        <p:spPr bwMode="auto">
          <a:xfrm>
            <a:off x="15779841" y="4960623"/>
            <a:ext cx="887261" cy="54708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6" name="Freeform 481"/>
          <p:cNvSpPr>
            <a:spLocks noEditPoints="1"/>
          </p:cNvSpPr>
          <p:nvPr/>
        </p:nvSpPr>
        <p:spPr bwMode="auto">
          <a:xfrm>
            <a:off x="19097959" y="10109300"/>
            <a:ext cx="790027" cy="854060"/>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7" name="Freeform 482"/>
          <p:cNvSpPr>
            <a:spLocks/>
          </p:cNvSpPr>
          <p:nvPr/>
        </p:nvSpPr>
        <p:spPr bwMode="auto">
          <a:xfrm>
            <a:off x="17533097" y="10711094"/>
            <a:ext cx="701909" cy="513653"/>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8" name="Freeform 483"/>
          <p:cNvSpPr>
            <a:spLocks/>
          </p:cNvSpPr>
          <p:nvPr/>
        </p:nvSpPr>
        <p:spPr bwMode="auto">
          <a:xfrm>
            <a:off x="19854563" y="5486434"/>
            <a:ext cx="677601" cy="395118"/>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39" name="Freeform 484"/>
          <p:cNvSpPr>
            <a:spLocks/>
          </p:cNvSpPr>
          <p:nvPr/>
        </p:nvSpPr>
        <p:spPr bwMode="auto">
          <a:xfrm>
            <a:off x="19787715" y="5835960"/>
            <a:ext cx="668486" cy="395118"/>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0" name="Freeform 485"/>
          <p:cNvSpPr>
            <a:spLocks/>
          </p:cNvSpPr>
          <p:nvPr/>
        </p:nvSpPr>
        <p:spPr bwMode="auto">
          <a:xfrm>
            <a:off x="21221918" y="8750707"/>
            <a:ext cx="12155" cy="21276"/>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1" name="Freeform 486"/>
          <p:cNvSpPr>
            <a:spLocks/>
          </p:cNvSpPr>
          <p:nvPr/>
        </p:nvSpPr>
        <p:spPr bwMode="auto">
          <a:xfrm>
            <a:off x="21221918" y="8510597"/>
            <a:ext cx="66848" cy="197559"/>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2" name="Freeform 487"/>
          <p:cNvSpPr>
            <a:spLocks/>
          </p:cNvSpPr>
          <p:nvPr/>
        </p:nvSpPr>
        <p:spPr bwMode="auto">
          <a:xfrm>
            <a:off x="21112531" y="8431575"/>
            <a:ext cx="133697" cy="27658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3" name="Freeform 488"/>
          <p:cNvSpPr>
            <a:spLocks/>
          </p:cNvSpPr>
          <p:nvPr/>
        </p:nvSpPr>
        <p:spPr bwMode="auto">
          <a:xfrm>
            <a:off x="20927177" y="8750707"/>
            <a:ext cx="130659" cy="273542"/>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4" name="Freeform 489"/>
          <p:cNvSpPr>
            <a:spLocks/>
          </p:cNvSpPr>
          <p:nvPr/>
        </p:nvSpPr>
        <p:spPr bwMode="auto">
          <a:xfrm>
            <a:off x="20927177" y="8431575"/>
            <a:ext cx="130659" cy="27658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5" name="Freeform 490"/>
          <p:cNvSpPr>
            <a:spLocks/>
          </p:cNvSpPr>
          <p:nvPr/>
        </p:nvSpPr>
        <p:spPr bwMode="auto">
          <a:xfrm>
            <a:off x="20796520" y="8750707"/>
            <a:ext cx="151929" cy="197559"/>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6" name="Freeform 491"/>
          <p:cNvSpPr>
            <a:spLocks/>
          </p:cNvSpPr>
          <p:nvPr/>
        </p:nvSpPr>
        <p:spPr bwMode="auto">
          <a:xfrm>
            <a:off x="20796520" y="8510597"/>
            <a:ext cx="151929" cy="197559"/>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7" name="Freeform 492"/>
          <p:cNvSpPr>
            <a:spLocks/>
          </p:cNvSpPr>
          <p:nvPr/>
        </p:nvSpPr>
        <p:spPr bwMode="auto">
          <a:xfrm>
            <a:off x="21112531" y="8750707"/>
            <a:ext cx="88119" cy="273542"/>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8" name="Oval 493"/>
          <p:cNvSpPr>
            <a:spLocks noChangeArrowheads="1"/>
          </p:cNvSpPr>
          <p:nvPr/>
        </p:nvSpPr>
        <p:spPr bwMode="auto">
          <a:xfrm>
            <a:off x="18399088" y="9583492"/>
            <a:ext cx="151929" cy="151969"/>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49" name="Freeform 494"/>
          <p:cNvSpPr>
            <a:spLocks noEditPoints="1"/>
          </p:cNvSpPr>
          <p:nvPr/>
        </p:nvSpPr>
        <p:spPr bwMode="auto">
          <a:xfrm>
            <a:off x="17806568" y="10033317"/>
            <a:ext cx="328167" cy="328252"/>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0" name="Freeform 495"/>
          <p:cNvSpPr>
            <a:spLocks/>
          </p:cNvSpPr>
          <p:nvPr/>
        </p:nvSpPr>
        <p:spPr bwMode="auto">
          <a:xfrm>
            <a:off x="17773143" y="9954293"/>
            <a:ext cx="395015" cy="142849"/>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1" name="Freeform 496"/>
          <p:cNvSpPr>
            <a:spLocks noEditPoints="1"/>
          </p:cNvSpPr>
          <p:nvPr/>
        </p:nvSpPr>
        <p:spPr bwMode="auto">
          <a:xfrm>
            <a:off x="18408203" y="10033317"/>
            <a:ext cx="328167" cy="328252"/>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2" name="Freeform 497"/>
          <p:cNvSpPr>
            <a:spLocks/>
          </p:cNvSpPr>
          <p:nvPr/>
        </p:nvSpPr>
        <p:spPr bwMode="auto">
          <a:xfrm>
            <a:off x="18374780" y="9954293"/>
            <a:ext cx="395015" cy="142849"/>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3" name="Freeform 498"/>
          <p:cNvSpPr>
            <a:spLocks/>
          </p:cNvSpPr>
          <p:nvPr/>
        </p:nvSpPr>
        <p:spPr bwMode="auto">
          <a:xfrm>
            <a:off x="18080039" y="9671633"/>
            <a:ext cx="580367" cy="67777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4" name="Freeform 499"/>
          <p:cNvSpPr>
            <a:spLocks/>
          </p:cNvSpPr>
          <p:nvPr/>
        </p:nvSpPr>
        <p:spPr bwMode="auto">
          <a:xfrm>
            <a:off x="15342288" y="5574576"/>
            <a:ext cx="66848" cy="75983"/>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5" name="Freeform 500"/>
          <p:cNvSpPr>
            <a:spLocks/>
          </p:cNvSpPr>
          <p:nvPr/>
        </p:nvSpPr>
        <p:spPr bwMode="auto">
          <a:xfrm>
            <a:off x="16788646" y="10252152"/>
            <a:ext cx="361589" cy="36168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6" name="Freeform 501"/>
          <p:cNvSpPr>
            <a:spLocks/>
          </p:cNvSpPr>
          <p:nvPr/>
        </p:nvSpPr>
        <p:spPr bwMode="auto">
          <a:xfrm>
            <a:off x="16229551" y="10437552"/>
            <a:ext cx="744449" cy="525808"/>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7" name="Freeform 502"/>
          <p:cNvSpPr>
            <a:spLocks noEditPoints="1"/>
          </p:cNvSpPr>
          <p:nvPr/>
        </p:nvSpPr>
        <p:spPr bwMode="auto">
          <a:xfrm>
            <a:off x="14728498" y="6088226"/>
            <a:ext cx="592520" cy="668660"/>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8" name="Freeform 503"/>
          <p:cNvSpPr>
            <a:spLocks/>
          </p:cNvSpPr>
          <p:nvPr/>
        </p:nvSpPr>
        <p:spPr bwMode="auto">
          <a:xfrm>
            <a:off x="18626981" y="4532074"/>
            <a:ext cx="844723" cy="680816"/>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59" name="Freeform 504"/>
          <p:cNvSpPr>
            <a:spLocks/>
          </p:cNvSpPr>
          <p:nvPr/>
        </p:nvSpPr>
        <p:spPr bwMode="auto">
          <a:xfrm>
            <a:off x="21091261" y="7480253"/>
            <a:ext cx="252201" cy="252266"/>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0" name="Freeform 505"/>
          <p:cNvSpPr>
            <a:spLocks/>
          </p:cNvSpPr>
          <p:nvPr/>
        </p:nvSpPr>
        <p:spPr bwMode="auto">
          <a:xfrm>
            <a:off x="21179380" y="7404270"/>
            <a:ext cx="66848" cy="5470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1" name="Freeform 506"/>
          <p:cNvSpPr>
            <a:spLocks/>
          </p:cNvSpPr>
          <p:nvPr/>
        </p:nvSpPr>
        <p:spPr bwMode="auto">
          <a:xfrm>
            <a:off x="21355617" y="7568395"/>
            <a:ext cx="9115" cy="63827"/>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2" name="Freeform 507"/>
          <p:cNvSpPr>
            <a:spLocks/>
          </p:cNvSpPr>
          <p:nvPr/>
        </p:nvSpPr>
        <p:spPr bwMode="auto">
          <a:xfrm>
            <a:off x="21036566" y="7568395"/>
            <a:ext cx="33425" cy="2127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3" name="Freeform 508"/>
          <p:cNvSpPr>
            <a:spLocks/>
          </p:cNvSpPr>
          <p:nvPr/>
        </p:nvSpPr>
        <p:spPr bwMode="auto">
          <a:xfrm>
            <a:off x="21288766" y="7458977"/>
            <a:ext cx="66848" cy="63827"/>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4" name="Freeform 509"/>
          <p:cNvSpPr>
            <a:spLocks/>
          </p:cNvSpPr>
          <p:nvPr/>
        </p:nvSpPr>
        <p:spPr bwMode="auto">
          <a:xfrm>
            <a:off x="21288766" y="7677812"/>
            <a:ext cx="66848" cy="63827"/>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5" name="Freeform 510"/>
          <p:cNvSpPr>
            <a:spLocks/>
          </p:cNvSpPr>
          <p:nvPr/>
        </p:nvSpPr>
        <p:spPr bwMode="auto">
          <a:xfrm>
            <a:off x="21069991" y="7458977"/>
            <a:ext cx="66848" cy="63827"/>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6" name="Freeform 511"/>
          <p:cNvSpPr>
            <a:spLocks/>
          </p:cNvSpPr>
          <p:nvPr/>
        </p:nvSpPr>
        <p:spPr bwMode="auto">
          <a:xfrm>
            <a:off x="20805635" y="7601829"/>
            <a:ext cx="549982" cy="337370"/>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7" name="Freeform 512"/>
          <p:cNvSpPr>
            <a:spLocks/>
          </p:cNvSpPr>
          <p:nvPr/>
        </p:nvSpPr>
        <p:spPr bwMode="auto">
          <a:xfrm>
            <a:off x="15199476" y="9705067"/>
            <a:ext cx="373745" cy="534928"/>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8" name="Freeform 513"/>
          <p:cNvSpPr>
            <a:spLocks/>
          </p:cNvSpPr>
          <p:nvPr/>
        </p:nvSpPr>
        <p:spPr bwMode="auto">
          <a:xfrm>
            <a:off x="15594488" y="9759775"/>
            <a:ext cx="404130" cy="841902"/>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69" name="Freeform 514"/>
          <p:cNvSpPr>
            <a:spLocks/>
          </p:cNvSpPr>
          <p:nvPr/>
        </p:nvSpPr>
        <p:spPr bwMode="auto">
          <a:xfrm>
            <a:off x="20392390" y="9978610"/>
            <a:ext cx="63811" cy="227952"/>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0" name="Freeform 515"/>
          <p:cNvSpPr>
            <a:spLocks/>
          </p:cNvSpPr>
          <p:nvPr/>
        </p:nvSpPr>
        <p:spPr bwMode="auto">
          <a:xfrm>
            <a:off x="20392390" y="9528784"/>
            <a:ext cx="63811" cy="42552"/>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1" name="Freeform 516"/>
          <p:cNvSpPr>
            <a:spLocks/>
          </p:cNvSpPr>
          <p:nvPr/>
        </p:nvSpPr>
        <p:spPr bwMode="auto">
          <a:xfrm>
            <a:off x="20115879" y="9592609"/>
            <a:ext cx="604675" cy="440708"/>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2" name="Freeform 517"/>
          <p:cNvSpPr>
            <a:spLocks/>
          </p:cNvSpPr>
          <p:nvPr/>
        </p:nvSpPr>
        <p:spPr bwMode="auto">
          <a:xfrm>
            <a:off x="17280894" y="4413539"/>
            <a:ext cx="799145" cy="635226"/>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3" name="Freeform 518"/>
          <p:cNvSpPr>
            <a:spLocks noEditPoints="1"/>
          </p:cNvSpPr>
          <p:nvPr/>
        </p:nvSpPr>
        <p:spPr bwMode="auto">
          <a:xfrm>
            <a:off x="14862194" y="7030428"/>
            <a:ext cx="644175" cy="635226"/>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4" name="Freeform 519"/>
          <p:cNvSpPr>
            <a:spLocks/>
          </p:cNvSpPr>
          <p:nvPr/>
        </p:nvSpPr>
        <p:spPr bwMode="auto">
          <a:xfrm>
            <a:off x="14576568" y="8136757"/>
            <a:ext cx="33425" cy="5470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5" name="Freeform 520"/>
          <p:cNvSpPr>
            <a:spLocks/>
          </p:cNvSpPr>
          <p:nvPr/>
        </p:nvSpPr>
        <p:spPr bwMode="auto">
          <a:xfrm>
            <a:off x="14564413" y="7993906"/>
            <a:ext cx="121544" cy="133731"/>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6" name="Freeform 521"/>
          <p:cNvSpPr>
            <a:spLocks/>
          </p:cNvSpPr>
          <p:nvPr/>
        </p:nvSpPr>
        <p:spPr bwMode="auto">
          <a:xfrm>
            <a:off x="14795346" y="8094206"/>
            <a:ext cx="240048" cy="227952"/>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7" name="Freeform 522"/>
          <p:cNvSpPr>
            <a:spLocks/>
          </p:cNvSpPr>
          <p:nvPr/>
        </p:nvSpPr>
        <p:spPr bwMode="auto">
          <a:xfrm>
            <a:off x="14707227" y="7993906"/>
            <a:ext cx="130659" cy="133731"/>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8" name="Freeform 523"/>
          <p:cNvSpPr>
            <a:spLocks/>
          </p:cNvSpPr>
          <p:nvPr/>
        </p:nvSpPr>
        <p:spPr bwMode="auto">
          <a:xfrm>
            <a:off x="14597838" y="8346472"/>
            <a:ext cx="546942" cy="446787"/>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79" name="Freeform 524"/>
          <p:cNvSpPr>
            <a:spLocks/>
          </p:cNvSpPr>
          <p:nvPr/>
        </p:nvSpPr>
        <p:spPr bwMode="auto">
          <a:xfrm>
            <a:off x="20851213" y="6352650"/>
            <a:ext cx="218778" cy="218835"/>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0" name="Freeform 525"/>
          <p:cNvSpPr>
            <a:spLocks noEditPoints="1"/>
          </p:cNvSpPr>
          <p:nvPr/>
        </p:nvSpPr>
        <p:spPr bwMode="auto">
          <a:xfrm>
            <a:off x="20784365" y="6680903"/>
            <a:ext cx="492249" cy="370801"/>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1" name="Freeform 526"/>
          <p:cNvSpPr>
            <a:spLocks/>
          </p:cNvSpPr>
          <p:nvPr/>
        </p:nvSpPr>
        <p:spPr bwMode="auto">
          <a:xfrm>
            <a:off x="17214046" y="5179458"/>
            <a:ext cx="385897" cy="164125"/>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2" name="Freeform 527"/>
          <p:cNvSpPr>
            <a:spLocks noEditPoints="1"/>
          </p:cNvSpPr>
          <p:nvPr/>
        </p:nvSpPr>
        <p:spPr bwMode="auto">
          <a:xfrm>
            <a:off x="17214046" y="5364859"/>
            <a:ext cx="932842" cy="471101"/>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3" name="Freeform 528"/>
          <p:cNvSpPr>
            <a:spLocks/>
          </p:cNvSpPr>
          <p:nvPr/>
        </p:nvSpPr>
        <p:spPr bwMode="auto">
          <a:xfrm>
            <a:off x="15649184" y="5802528"/>
            <a:ext cx="209660" cy="352566"/>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4" name="Freeform 529"/>
          <p:cNvSpPr>
            <a:spLocks/>
          </p:cNvSpPr>
          <p:nvPr/>
        </p:nvSpPr>
        <p:spPr bwMode="auto">
          <a:xfrm>
            <a:off x="15594488" y="6121660"/>
            <a:ext cx="328167" cy="206676"/>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5" name="Freeform 530"/>
          <p:cNvSpPr>
            <a:spLocks noEditPoints="1"/>
          </p:cNvSpPr>
          <p:nvPr/>
        </p:nvSpPr>
        <p:spPr bwMode="auto">
          <a:xfrm>
            <a:off x="19942682" y="6823751"/>
            <a:ext cx="668486" cy="337370"/>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6" name="Rectangle 531"/>
          <p:cNvSpPr>
            <a:spLocks noChangeArrowheads="1"/>
          </p:cNvSpPr>
          <p:nvPr/>
        </p:nvSpPr>
        <p:spPr bwMode="auto">
          <a:xfrm>
            <a:off x="19942682" y="7185435"/>
            <a:ext cx="613790" cy="54707"/>
          </a:xfrm>
          <a:prstGeom prst="rect">
            <a:avLst/>
          </a:prstGeom>
          <a:solidFill>
            <a:srgbClr val="4971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7" name="Freeform 532"/>
          <p:cNvSpPr>
            <a:spLocks/>
          </p:cNvSpPr>
          <p:nvPr/>
        </p:nvSpPr>
        <p:spPr bwMode="auto">
          <a:xfrm>
            <a:off x="20085494" y="6525895"/>
            <a:ext cx="109389" cy="285700"/>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8" name="Freeform 533"/>
          <p:cNvSpPr>
            <a:spLocks/>
          </p:cNvSpPr>
          <p:nvPr/>
        </p:nvSpPr>
        <p:spPr bwMode="auto">
          <a:xfrm>
            <a:off x="20237423" y="6525895"/>
            <a:ext cx="109389" cy="285700"/>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89" name="Freeform 534"/>
          <p:cNvSpPr>
            <a:spLocks noEditPoints="1"/>
          </p:cNvSpPr>
          <p:nvPr/>
        </p:nvSpPr>
        <p:spPr bwMode="auto">
          <a:xfrm>
            <a:off x="18517592" y="5431724"/>
            <a:ext cx="546942" cy="54708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0" name="Freeform 535"/>
          <p:cNvSpPr>
            <a:spLocks/>
          </p:cNvSpPr>
          <p:nvPr/>
        </p:nvSpPr>
        <p:spPr bwMode="auto">
          <a:xfrm>
            <a:off x="16952730" y="9419367"/>
            <a:ext cx="559097" cy="568360"/>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1" name="Freeform 536"/>
          <p:cNvSpPr>
            <a:spLocks/>
          </p:cNvSpPr>
          <p:nvPr/>
        </p:nvSpPr>
        <p:spPr bwMode="auto">
          <a:xfrm>
            <a:off x="17378128" y="9869192"/>
            <a:ext cx="176237" cy="173245"/>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2" name="Oval 558"/>
          <p:cNvSpPr>
            <a:spLocks noChangeArrowheads="1"/>
          </p:cNvSpPr>
          <p:nvPr/>
        </p:nvSpPr>
        <p:spPr bwMode="auto">
          <a:xfrm>
            <a:off x="21550084" y="7930078"/>
            <a:ext cx="88119" cy="85103"/>
          </a:xfrm>
          <a:prstGeom prst="ellipse">
            <a:avLst/>
          </a:pr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3" name="Freeform 603"/>
          <p:cNvSpPr>
            <a:spLocks noEditPoints="1"/>
          </p:cNvSpPr>
          <p:nvPr/>
        </p:nvSpPr>
        <p:spPr bwMode="auto">
          <a:xfrm>
            <a:off x="15640069" y="4750909"/>
            <a:ext cx="185352" cy="188441"/>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94" name="Freeform 671"/>
          <p:cNvSpPr>
            <a:spLocks/>
          </p:cNvSpPr>
          <p:nvPr/>
        </p:nvSpPr>
        <p:spPr bwMode="auto">
          <a:xfrm>
            <a:off x="15527640" y="10130576"/>
            <a:ext cx="45578" cy="109417"/>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nvGrpSpPr>
          <p:cNvPr id="37" name="Group 36"/>
          <p:cNvGrpSpPr/>
          <p:nvPr/>
        </p:nvGrpSpPr>
        <p:grpSpPr>
          <a:xfrm>
            <a:off x="12999551" y="2912096"/>
            <a:ext cx="9920927" cy="9859686"/>
            <a:chOff x="2569358" y="623032"/>
            <a:chExt cx="4000972" cy="3975239"/>
          </a:xfrm>
        </p:grpSpPr>
        <p:sp>
          <p:nvSpPr>
            <p:cNvPr id="142" name="Freeform 564"/>
            <p:cNvSpPr>
              <a:spLocks/>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3" name="Freeform 680"/>
            <p:cNvSpPr>
              <a:spLocks/>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nvGrpSpPr>
            <p:cNvPr id="144" name="Group 143"/>
            <p:cNvGrpSpPr/>
            <p:nvPr/>
          </p:nvGrpSpPr>
          <p:grpSpPr>
            <a:xfrm>
              <a:off x="2569358" y="623032"/>
              <a:ext cx="4000972" cy="3975239"/>
              <a:chOff x="2569358" y="623032"/>
              <a:chExt cx="4000972" cy="3975239"/>
            </a:xfrm>
            <a:solidFill>
              <a:schemeClr val="bg1">
                <a:lumMod val="95000"/>
              </a:schemeClr>
            </a:solidFill>
          </p:grpSpPr>
          <p:sp>
            <p:nvSpPr>
              <p:cNvPr id="145" name="Freeform 542"/>
              <p:cNvSpPr>
                <a:spLocks/>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6" name="Freeform 550"/>
              <p:cNvSpPr>
                <a:spLocks noEditPoints="1"/>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7" name="Freeform 551"/>
              <p:cNvSpPr>
                <a:spLocks/>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8" name="Oval 553"/>
              <p:cNvSpPr>
                <a:spLocks noChangeArrowheads="1"/>
              </p:cNvSpPr>
              <p:nvPr/>
            </p:nvSpPr>
            <p:spPr bwMode="auto">
              <a:xfrm>
                <a:off x="5983357" y="1709973"/>
                <a:ext cx="66172" cy="6617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9" name="Freeform 554"/>
              <p:cNvSpPr>
                <a:spLocks noEditPoints="1"/>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0" name="Freeform 556"/>
              <p:cNvSpPr>
                <a:spLocks noEditPoints="1"/>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1" name="Freeform 559"/>
              <p:cNvSpPr>
                <a:spLocks noEditPoints="1"/>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2" name="Freeform 560"/>
              <p:cNvSpPr>
                <a:spLocks/>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3" name="Rectangle 561"/>
              <p:cNvSpPr>
                <a:spLocks noChangeArrowheads="1"/>
              </p:cNvSpPr>
              <p:nvPr/>
            </p:nvSpPr>
            <p:spPr bwMode="auto">
              <a:xfrm>
                <a:off x="6102222" y="3140030"/>
                <a:ext cx="140922" cy="539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4" name="Rectangle 562"/>
              <p:cNvSpPr>
                <a:spLocks noChangeArrowheads="1"/>
              </p:cNvSpPr>
              <p:nvPr/>
            </p:nvSpPr>
            <p:spPr bwMode="auto">
              <a:xfrm>
                <a:off x="6102222" y="3233161"/>
                <a:ext cx="140922" cy="5269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5" name="Freeform 563"/>
              <p:cNvSpPr>
                <a:spLocks/>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6" name="Rectangle 565"/>
              <p:cNvSpPr>
                <a:spLocks noChangeArrowheads="1"/>
              </p:cNvSpPr>
              <p:nvPr/>
            </p:nvSpPr>
            <p:spPr bwMode="auto">
              <a:xfrm>
                <a:off x="4202833" y="680626"/>
                <a:ext cx="44115" cy="10170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7" name="Rectangle 566"/>
              <p:cNvSpPr>
                <a:spLocks noChangeArrowheads="1"/>
              </p:cNvSpPr>
              <p:nvPr/>
            </p:nvSpPr>
            <p:spPr bwMode="auto">
              <a:xfrm>
                <a:off x="4202833" y="835028"/>
                <a:ext cx="44115" cy="18136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8" name="Rectangle 567"/>
              <p:cNvSpPr>
                <a:spLocks noChangeArrowheads="1"/>
              </p:cNvSpPr>
              <p:nvPr/>
            </p:nvSpPr>
            <p:spPr bwMode="auto">
              <a:xfrm>
                <a:off x="4092546" y="680626"/>
                <a:ext cx="49017" cy="185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59" name="Rectangle 568"/>
              <p:cNvSpPr>
                <a:spLocks noChangeArrowheads="1"/>
              </p:cNvSpPr>
              <p:nvPr/>
            </p:nvSpPr>
            <p:spPr bwMode="auto">
              <a:xfrm>
                <a:off x="4092546" y="923258"/>
                <a:ext cx="49017" cy="9313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0" name="Rectangle 569"/>
              <p:cNvSpPr>
                <a:spLocks noChangeArrowheads="1"/>
              </p:cNvSpPr>
              <p:nvPr/>
            </p:nvSpPr>
            <p:spPr bwMode="auto">
              <a:xfrm>
                <a:off x="3987160" y="680626"/>
                <a:ext cx="44115" cy="306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1" name="Rectangle 570"/>
              <p:cNvSpPr>
                <a:spLocks noChangeArrowheads="1"/>
              </p:cNvSpPr>
              <p:nvPr/>
            </p:nvSpPr>
            <p:spPr bwMode="auto">
              <a:xfrm>
                <a:off x="3987160" y="763954"/>
                <a:ext cx="44115" cy="25243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2" name="Freeform 571"/>
              <p:cNvSpPr>
                <a:spLocks/>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3" name="Freeform 572"/>
              <p:cNvSpPr>
                <a:spLocks/>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4" name="Freeform 573"/>
              <p:cNvSpPr>
                <a:spLocks/>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5" name="Freeform 580"/>
              <p:cNvSpPr>
                <a:spLocks noEditPoints="1"/>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6" name="Freeform 581"/>
              <p:cNvSpPr>
                <a:spLocks noEditPoints="1"/>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7" name="Freeform 582"/>
              <p:cNvSpPr>
                <a:spLocks/>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8" name="Freeform 583"/>
              <p:cNvSpPr>
                <a:spLocks/>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69" name="Freeform 584"/>
              <p:cNvSpPr>
                <a:spLocks/>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0" name="Freeform 585"/>
              <p:cNvSpPr>
                <a:spLocks/>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1" name="Freeform 586"/>
              <p:cNvSpPr>
                <a:spLocks/>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2" name="Rectangle 587"/>
              <p:cNvSpPr>
                <a:spLocks noChangeArrowheads="1"/>
              </p:cNvSpPr>
              <p:nvPr/>
            </p:nvSpPr>
            <p:spPr bwMode="auto">
              <a:xfrm>
                <a:off x="5028761" y="892623"/>
                <a:ext cx="71074" cy="2573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3" name="Freeform 588"/>
              <p:cNvSpPr>
                <a:spLocks noEditPoints="1"/>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4" name="Freeform 589"/>
              <p:cNvSpPr>
                <a:spLocks/>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5" name="Freeform 593"/>
              <p:cNvSpPr>
                <a:spLocks noEditPoints="1"/>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6" name="Freeform 594"/>
              <p:cNvSpPr>
                <a:spLocks/>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7" name="Oval 595"/>
              <p:cNvSpPr>
                <a:spLocks noChangeArrowheads="1"/>
              </p:cNvSpPr>
              <p:nvPr/>
            </p:nvSpPr>
            <p:spPr bwMode="auto">
              <a:xfrm>
                <a:off x="6331375" y="2336159"/>
                <a:ext cx="31861" cy="2695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8" name="Oval 596"/>
              <p:cNvSpPr>
                <a:spLocks noChangeArrowheads="1"/>
              </p:cNvSpPr>
              <p:nvPr/>
            </p:nvSpPr>
            <p:spPr bwMode="auto">
              <a:xfrm>
                <a:off x="6411026" y="2336159"/>
                <a:ext cx="30635" cy="26959"/>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79" name="Oval 597"/>
              <p:cNvSpPr>
                <a:spLocks noChangeArrowheads="1"/>
              </p:cNvSpPr>
              <p:nvPr/>
            </p:nvSpPr>
            <p:spPr bwMode="auto">
              <a:xfrm>
                <a:off x="6331375" y="2398655"/>
                <a:ext cx="31861" cy="3063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0" name="Oval 598"/>
              <p:cNvSpPr>
                <a:spLocks noChangeArrowheads="1"/>
              </p:cNvSpPr>
              <p:nvPr/>
            </p:nvSpPr>
            <p:spPr bwMode="auto">
              <a:xfrm>
                <a:off x="6411026" y="2398655"/>
                <a:ext cx="30635" cy="3063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1" name="Freeform 604"/>
              <p:cNvSpPr>
                <a:spLocks/>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2" name="Freeform 605"/>
              <p:cNvSpPr>
                <a:spLocks/>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3" name="Freeform 606"/>
              <p:cNvSpPr>
                <a:spLocks/>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4" name="Freeform 608"/>
              <p:cNvSpPr>
                <a:spLocks/>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5" name="Freeform 609"/>
              <p:cNvSpPr>
                <a:spLocks/>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6" name="Rectangle 610"/>
              <p:cNvSpPr>
                <a:spLocks noChangeArrowheads="1"/>
              </p:cNvSpPr>
              <p:nvPr/>
            </p:nvSpPr>
            <p:spPr bwMode="auto">
              <a:xfrm>
                <a:off x="2878162" y="1966084"/>
                <a:ext cx="22057" cy="10538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7" name="Freeform 612"/>
              <p:cNvSpPr>
                <a:spLocks/>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8" name="Freeform 613"/>
              <p:cNvSpPr>
                <a:spLocks/>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89" name="Freeform 614"/>
              <p:cNvSpPr>
                <a:spLocks/>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0" name="Freeform 615"/>
              <p:cNvSpPr>
                <a:spLocks/>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1" name="Freeform 616"/>
              <p:cNvSpPr>
                <a:spLocks/>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2" name="Freeform 617"/>
              <p:cNvSpPr>
                <a:spLocks/>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3" name="Freeform 618"/>
              <p:cNvSpPr>
                <a:spLocks/>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4" name="Freeform 619"/>
              <p:cNvSpPr>
                <a:spLocks/>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5" name="Freeform 620"/>
              <p:cNvSpPr>
                <a:spLocks/>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6" name="Freeform 621"/>
              <p:cNvSpPr>
                <a:spLocks/>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7" name="Freeform 622"/>
              <p:cNvSpPr>
                <a:spLocks/>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8" name="Freeform 623"/>
              <p:cNvSpPr>
                <a:spLocks/>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99" name="Freeform 624"/>
              <p:cNvSpPr>
                <a:spLocks/>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0" name="Freeform 631"/>
              <p:cNvSpPr>
                <a:spLocks/>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1" name="Freeform 632"/>
              <p:cNvSpPr>
                <a:spLocks/>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2" name="Freeform 634"/>
              <p:cNvSpPr>
                <a:spLocks noEditPoints="1"/>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3" name="Freeform 635"/>
              <p:cNvSpPr>
                <a:spLocks/>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4" name="Freeform 639"/>
              <p:cNvSpPr>
                <a:spLocks noEditPoints="1"/>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5" name="Freeform 641"/>
              <p:cNvSpPr>
                <a:spLocks/>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6" name="Freeform 642"/>
              <p:cNvSpPr>
                <a:spLocks/>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7" name="Freeform 643"/>
              <p:cNvSpPr>
                <a:spLocks/>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8" name="Freeform 644"/>
              <p:cNvSpPr>
                <a:spLocks/>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09" name="Freeform 645"/>
              <p:cNvSpPr>
                <a:spLocks/>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0" name="Freeform 646"/>
              <p:cNvSpPr>
                <a:spLocks/>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1" name="Freeform 647"/>
              <p:cNvSpPr>
                <a:spLocks/>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2" name="Freeform 648"/>
              <p:cNvSpPr>
                <a:spLocks/>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3" name="Freeform 649"/>
              <p:cNvSpPr>
                <a:spLocks/>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4" name="Freeform 650"/>
              <p:cNvSpPr>
                <a:spLocks/>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5" name="Freeform 651"/>
              <p:cNvSpPr>
                <a:spLocks/>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6" name="Freeform 666"/>
              <p:cNvSpPr>
                <a:spLocks noEditPoints="1"/>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7" name="Rectangle 682"/>
              <p:cNvSpPr>
                <a:spLocks noChangeArrowheads="1"/>
              </p:cNvSpPr>
              <p:nvPr/>
            </p:nvSpPr>
            <p:spPr bwMode="auto">
              <a:xfrm>
                <a:off x="4221214" y="4266184"/>
                <a:ext cx="30635" cy="21689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8" name="Rectangle 683"/>
              <p:cNvSpPr>
                <a:spLocks noChangeArrowheads="1"/>
              </p:cNvSpPr>
              <p:nvPr/>
            </p:nvSpPr>
            <p:spPr bwMode="auto">
              <a:xfrm>
                <a:off x="4172198" y="4386274"/>
                <a:ext cx="35537" cy="9680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19" name="Rectangle 684"/>
              <p:cNvSpPr>
                <a:spLocks noChangeArrowheads="1"/>
              </p:cNvSpPr>
              <p:nvPr/>
            </p:nvSpPr>
            <p:spPr bwMode="auto">
              <a:xfrm>
                <a:off x="4128083" y="4298045"/>
                <a:ext cx="30635" cy="185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0" name="Rectangle 685"/>
              <p:cNvSpPr>
                <a:spLocks noChangeArrowheads="1"/>
              </p:cNvSpPr>
              <p:nvPr/>
            </p:nvSpPr>
            <p:spPr bwMode="auto">
              <a:xfrm>
                <a:off x="4079066" y="4354414"/>
                <a:ext cx="31861" cy="12866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1" name="Rectangle 686"/>
              <p:cNvSpPr>
                <a:spLocks noChangeArrowheads="1"/>
              </p:cNvSpPr>
              <p:nvPr/>
            </p:nvSpPr>
            <p:spPr bwMode="auto">
              <a:xfrm>
                <a:off x="4031275" y="4337258"/>
                <a:ext cx="35537" cy="14582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2" name="Rectangle 687"/>
              <p:cNvSpPr>
                <a:spLocks noChangeArrowheads="1"/>
              </p:cNvSpPr>
              <p:nvPr/>
            </p:nvSpPr>
            <p:spPr bwMode="auto">
              <a:xfrm>
                <a:off x="4221214" y="4244126"/>
                <a:ext cx="30635" cy="13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3" name="Rectangle 688"/>
              <p:cNvSpPr>
                <a:spLocks noChangeArrowheads="1"/>
              </p:cNvSpPr>
              <p:nvPr/>
            </p:nvSpPr>
            <p:spPr bwMode="auto">
              <a:xfrm>
                <a:off x="4128083" y="4275987"/>
                <a:ext cx="30635" cy="171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4" name="Rectangle 689"/>
              <p:cNvSpPr>
                <a:spLocks noChangeArrowheads="1"/>
              </p:cNvSpPr>
              <p:nvPr/>
            </p:nvSpPr>
            <p:spPr bwMode="auto">
              <a:xfrm>
                <a:off x="4079066" y="4332356"/>
                <a:ext cx="31861" cy="1838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5" name="Rectangle 690"/>
              <p:cNvSpPr>
                <a:spLocks noChangeArrowheads="1"/>
              </p:cNvSpPr>
              <p:nvPr/>
            </p:nvSpPr>
            <p:spPr bwMode="auto">
              <a:xfrm>
                <a:off x="4031275" y="4315200"/>
                <a:ext cx="35537" cy="13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6" name="Rectangle 691"/>
              <p:cNvSpPr>
                <a:spLocks noChangeArrowheads="1"/>
              </p:cNvSpPr>
              <p:nvPr/>
            </p:nvSpPr>
            <p:spPr bwMode="auto">
              <a:xfrm>
                <a:off x="4172198" y="4359315"/>
                <a:ext cx="35537" cy="1715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7" name="Freeform 692"/>
              <p:cNvSpPr>
                <a:spLocks noEditPoints="1"/>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8" name="Freeform 693"/>
              <p:cNvSpPr>
                <a:spLocks/>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229" name="Freeform 694"/>
              <p:cNvSpPr>
                <a:spLocks/>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grpSp>
        <p:nvGrpSpPr>
          <p:cNvPr id="38" name="Group 37"/>
          <p:cNvGrpSpPr/>
          <p:nvPr/>
        </p:nvGrpSpPr>
        <p:grpSpPr>
          <a:xfrm>
            <a:off x="13941507" y="3778315"/>
            <a:ext cx="8003589" cy="8072539"/>
            <a:chOff x="2949236" y="972275"/>
            <a:chExt cx="3227736" cy="3254695"/>
          </a:xfrm>
          <a:solidFill>
            <a:schemeClr val="bg1">
              <a:lumMod val="85000"/>
            </a:schemeClr>
          </a:solidFill>
        </p:grpSpPr>
        <p:sp>
          <p:nvSpPr>
            <p:cNvPr id="49" name="Freeform 537"/>
            <p:cNvSpPr>
              <a:spLocks noEditPoints="1"/>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2" name="Freeform 538"/>
            <p:cNvSpPr>
              <a:spLocks/>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3" name="Freeform 539"/>
            <p:cNvSpPr>
              <a:spLocks/>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6" name="Freeform 540"/>
            <p:cNvSpPr>
              <a:spLocks/>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7" name="Freeform 541"/>
            <p:cNvSpPr>
              <a:spLocks/>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8" name="Rectangle 543"/>
            <p:cNvSpPr>
              <a:spLocks noChangeArrowheads="1"/>
            </p:cNvSpPr>
            <p:nvPr/>
          </p:nvSpPr>
          <p:spPr bwMode="auto">
            <a:xfrm>
              <a:off x="4927052" y="1069082"/>
              <a:ext cx="62496" cy="2205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59" name="Freeform 544"/>
            <p:cNvSpPr>
              <a:spLocks/>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0" name="Freeform 545"/>
            <p:cNvSpPr>
              <a:spLocks/>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1" name="Freeform 546"/>
            <p:cNvSpPr>
              <a:spLocks/>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3" name="Rectangle 547"/>
            <p:cNvSpPr>
              <a:spLocks noChangeArrowheads="1"/>
            </p:cNvSpPr>
            <p:nvPr/>
          </p:nvSpPr>
          <p:spPr bwMode="auto">
            <a:xfrm>
              <a:off x="3059523" y="2583692"/>
              <a:ext cx="26959" cy="6249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4" name="Rectangle 548"/>
            <p:cNvSpPr>
              <a:spLocks noChangeArrowheads="1"/>
            </p:cNvSpPr>
            <p:nvPr/>
          </p:nvSpPr>
          <p:spPr bwMode="auto">
            <a:xfrm>
              <a:off x="3125695" y="2619229"/>
              <a:ext cx="26959" cy="5759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5" name="Rectangle 549"/>
            <p:cNvSpPr>
              <a:spLocks noChangeArrowheads="1"/>
            </p:cNvSpPr>
            <p:nvPr/>
          </p:nvSpPr>
          <p:spPr bwMode="auto">
            <a:xfrm>
              <a:off x="3188191" y="2583692"/>
              <a:ext cx="25734" cy="62496"/>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6" name="Freeform 555"/>
            <p:cNvSpPr>
              <a:spLocks noEditPoints="1"/>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87" name="Freeform 557"/>
            <p:cNvSpPr>
              <a:spLocks noEditPoints="1"/>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1" name="Freeform 574"/>
            <p:cNvSpPr>
              <a:spLocks noEditPoints="1"/>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2" name="Oval 575"/>
            <p:cNvSpPr>
              <a:spLocks noChangeArrowheads="1"/>
            </p:cNvSpPr>
            <p:nvPr/>
          </p:nvSpPr>
          <p:spPr bwMode="auto">
            <a:xfrm>
              <a:off x="5832632" y="3219682"/>
              <a:ext cx="84553" cy="8455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3" name="Freeform 576"/>
            <p:cNvSpPr>
              <a:spLocks noEditPoints="1"/>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4" name="Freeform 577"/>
            <p:cNvSpPr>
              <a:spLocks/>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5" name="Freeform 578"/>
            <p:cNvSpPr>
              <a:spLocks/>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6" name="Freeform 579"/>
            <p:cNvSpPr>
              <a:spLocks/>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7" name="Freeform 590"/>
            <p:cNvSpPr>
              <a:spLocks noEditPoints="1"/>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8" name="Freeform 591"/>
            <p:cNvSpPr>
              <a:spLocks/>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99" name="Freeform 592"/>
            <p:cNvSpPr>
              <a:spLocks/>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0" name="Freeform 599"/>
            <p:cNvSpPr>
              <a:spLocks/>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1" name="Freeform 600"/>
            <p:cNvSpPr>
              <a:spLocks/>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2" name="Freeform 601"/>
            <p:cNvSpPr>
              <a:spLocks/>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3" name="Freeform 602"/>
            <p:cNvSpPr>
              <a:spLocks noEditPoints="1"/>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4" name="Freeform 611"/>
            <p:cNvSpPr>
              <a:spLocks noEditPoints="1"/>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5" name="Freeform 625"/>
            <p:cNvSpPr>
              <a:spLocks/>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6" name="Freeform 626"/>
            <p:cNvSpPr>
              <a:spLocks/>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7" name="Freeform 627"/>
            <p:cNvSpPr>
              <a:spLocks/>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8" name="Freeform 628"/>
            <p:cNvSpPr>
              <a:spLocks/>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09" name="Freeform 629"/>
            <p:cNvSpPr>
              <a:spLocks/>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0" name="Freeform 630"/>
            <p:cNvSpPr>
              <a:spLocks/>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1" name="Freeform 633"/>
            <p:cNvSpPr>
              <a:spLocks noEditPoints="1"/>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2" name="Freeform 636"/>
            <p:cNvSpPr>
              <a:spLocks/>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3" name="Freeform 637"/>
            <p:cNvSpPr>
              <a:spLocks/>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4" name="Freeform 638"/>
            <p:cNvSpPr>
              <a:spLocks noEditPoints="1"/>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5" name="Freeform 640"/>
            <p:cNvSpPr>
              <a:spLocks noEditPoints="1"/>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6" name="Freeform 652"/>
            <p:cNvSpPr>
              <a:spLocks/>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7" name="Freeform 653"/>
            <p:cNvSpPr>
              <a:spLocks/>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8" name="Freeform 654"/>
            <p:cNvSpPr>
              <a:spLocks/>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19" name="Freeform 655"/>
            <p:cNvSpPr>
              <a:spLocks/>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0" name="Freeform 656"/>
            <p:cNvSpPr>
              <a:spLocks/>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1" name="Freeform 657"/>
            <p:cNvSpPr>
              <a:spLocks/>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2" name="Freeform 658"/>
            <p:cNvSpPr>
              <a:spLocks/>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3" name="Freeform 659"/>
            <p:cNvSpPr>
              <a:spLocks/>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4" name="Freeform 660"/>
            <p:cNvSpPr>
              <a:spLocks/>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5" name="Freeform 661"/>
            <p:cNvSpPr>
              <a:spLocks/>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6" name="Freeform 662"/>
            <p:cNvSpPr>
              <a:spLocks/>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7" name="Freeform 663"/>
            <p:cNvSpPr>
              <a:spLocks/>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8" name="Freeform 664"/>
            <p:cNvSpPr>
              <a:spLocks/>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29" name="Freeform 665"/>
            <p:cNvSpPr>
              <a:spLocks/>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0" name="Freeform 667"/>
            <p:cNvSpPr>
              <a:spLocks noEditPoints="1"/>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1" name="Rectangle 668"/>
            <p:cNvSpPr>
              <a:spLocks noChangeArrowheads="1"/>
            </p:cNvSpPr>
            <p:nvPr/>
          </p:nvSpPr>
          <p:spPr bwMode="auto">
            <a:xfrm>
              <a:off x="4764072" y="4133840"/>
              <a:ext cx="251210" cy="22057"/>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2" name="Freeform 669"/>
            <p:cNvSpPr>
              <a:spLocks/>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3" name="Freeform 670"/>
            <p:cNvSpPr>
              <a:spLocks/>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4" name="Freeform 672"/>
            <p:cNvSpPr>
              <a:spLocks/>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5" name="Freeform 673"/>
            <p:cNvSpPr>
              <a:spLocks noEditPoints="1"/>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6" name="Freeform 674"/>
            <p:cNvSpPr>
              <a:spLocks noEditPoints="1"/>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7" name="Freeform 676"/>
            <p:cNvSpPr>
              <a:spLocks/>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8" name="Freeform 677"/>
            <p:cNvSpPr>
              <a:spLocks/>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39" name="Freeform 678"/>
            <p:cNvSpPr>
              <a:spLocks/>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0" name="Freeform 679"/>
            <p:cNvSpPr>
              <a:spLocks noEditPoints="1"/>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141" name="Freeform 695"/>
            <p:cNvSpPr>
              <a:spLocks/>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grpSp>
        <p:nvGrpSpPr>
          <p:cNvPr id="39" name="Group 38"/>
          <p:cNvGrpSpPr/>
          <p:nvPr/>
        </p:nvGrpSpPr>
        <p:grpSpPr>
          <a:xfrm>
            <a:off x="13868704" y="4352882"/>
            <a:ext cx="9414416" cy="9372850"/>
            <a:chOff x="4476325" y="1364544"/>
            <a:chExt cx="3796703" cy="3778956"/>
          </a:xfrm>
        </p:grpSpPr>
        <p:sp>
          <p:nvSpPr>
            <p:cNvPr id="43" name="Freeform 468"/>
            <p:cNvSpPr>
              <a:spLocks noEditPoints="1"/>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5" name="Freeform 44"/>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latin typeface="Roboto Light" charset="0"/>
              </a:endParaRPr>
            </a:p>
          </p:txBody>
        </p:sp>
        <p:sp>
          <p:nvSpPr>
            <p:cNvPr id="47" name="Freeform 470"/>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latin typeface="Roboto Light" charset="0"/>
              </a:endParaRPr>
            </a:p>
          </p:txBody>
        </p:sp>
        <p:sp>
          <p:nvSpPr>
            <p:cNvPr id="48" name="Freeform 471"/>
            <p:cNvSpPr>
              <a:spLocks noEditPoints="1"/>
            </p:cNvSpPr>
            <p:nvPr/>
          </p:nvSpPr>
          <p:spPr bwMode="auto">
            <a:xfrm>
              <a:off x="4476325"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rgbClr val="1530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Light" charset="0"/>
              </a:endParaRPr>
            </a:p>
          </p:txBody>
        </p:sp>
      </p:grpSp>
      <p:sp>
        <p:nvSpPr>
          <p:cNvPr id="42" name="Rectangle 41"/>
          <p:cNvSpPr/>
          <p:nvPr/>
        </p:nvSpPr>
        <p:spPr>
          <a:xfrm>
            <a:off x="15601707" y="6809154"/>
            <a:ext cx="4703444" cy="2462170"/>
          </a:xfrm>
          <a:prstGeom prst="rect">
            <a:avLst/>
          </a:prstGeom>
        </p:spPr>
        <p:txBody>
          <a:bodyPr wrap="none" lIns="243797" tIns="121899" rIns="243797" bIns="121899">
            <a:spAutoFit/>
          </a:bodyPr>
          <a:lstStyle/>
          <a:p>
            <a:pPr algn="ctr"/>
            <a:r>
              <a:rPr lang="pl-PL" sz="4800" b="1" dirty="0" smtClean="0">
                <a:latin typeface="Roboto Regular" charset="0"/>
                <a:cs typeface="Roboto Regular" charset="0"/>
              </a:rPr>
              <a:t>Porozumienie </a:t>
            </a:r>
            <a:br>
              <a:rPr lang="pl-PL" sz="4800" b="1" dirty="0" smtClean="0">
                <a:latin typeface="Roboto Regular" charset="0"/>
                <a:cs typeface="Roboto Regular" charset="0"/>
              </a:rPr>
            </a:br>
            <a:r>
              <a:rPr lang="pl-PL" sz="4800" b="1" dirty="0" smtClean="0">
                <a:latin typeface="Roboto Regular" charset="0"/>
                <a:cs typeface="Roboto Regular" charset="0"/>
              </a:rPr>
              <a:t>o programie </a:t>
            </a:r>
            <a:br>
              <a:rPr lang="pl-PL" sz="4800" b="1" dirty="0" smtClean="0">
                <a:latin typeface="Roboto Regular" charset="0"/>
                <a:cs typeface="Roboto Regular" charset="0"/>
              </a:rPr>
            </a:br>
            <a:r>
              <a:rPr lang="pl-PL" sz="4800" b="1" dirty="0" smtClean="0">
                <a:latin typeface="Roboto Regular" charset="0"/>
                <a:cs typeface="Roboto Regular" charset="0"/>
              </a:rPr>
              <a:t>zajęć</a:t>
            </a:r>
            <a:endParaRPr lang="en-US" sz="4800" b="1" dirty="0">
              <a:latin typeface="Roboto Regular" charset="0"/>
              <a:cs typeface="Roboto Regular" charset="0"/>
            </a:endParaRPr>
          </a:p>
        </p:txBody>
      </p:sp>
      <p:sp>
        <p:nvSpPr>
          <p:cNvPr id="295" name="Rectangle 294"/>
          <p:cNvSpPr>
            <a:spLocks/>
          </p:cNvSpPr>
          <p:nvPr/>
        </p:nvSpPr>
        <p:spPr bwMode="auto">
          <a:xfrm>
            <a:off x="4203115" y="1058664"/>
            <a:ext cx="1597392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Informacje wprowadzające o </a:t>
            </a:r>
            <a:r>
              <a:rPr lang="pl-PL" sz="7600" b="1" dirty="0" err="1" smtClean="0">
                <a:solidFill>
                  <a:schemeClr val="tx2"/>
                </a:solidFill>
                <a:latin typeface="Bebas Neue Bold" charset="0"/>
                <a:ea typeface="ＭＳ Ｐゴシック" charset="0"/>
                <a:cs typeface="ＭＳ Ｐゴシック" charset="0"/>
                <a:sym typeface="Bebas Neue" charset="0"/>
              </a:rPr>
              <a:t>PoPZ</a:t>
            </a:r>
            <a:endParaRPr lang="en-US" sz="7600" b="1" dirty="0">
              <a:solidFill>
                <a:schemeClr val="tx2"/>
              </a:solidFill>
              <a:latin typeface="Bebas Neue Bold" charset="0"/>
              <a:ea typeface="ＭＳ Ｐゴシック" charset="0"/>
              <a:cs typeface="ＭＳ Ｐゴシック" charset="0"/>
              <a:sym typeface="Bebas Neue" charset="0"/>
            </a:endParaRPr>
          </a:p>
        </p:txBody>
      </p:sp>
      <p:pic>
        <p:nvPicPr>
          <p:cNvPr id="2" name="Obraz 1"/>
          <p:cNvPicPr>
            <a:picLocks noChangeAspect="1"/>
          </p:cNvPicPr>
          <p:nvPr/>
        </p:nvPicPr>
        <p:blipFill rotWithShape="1">
          <a:blip r:embed="rId2"/>
          <a:srcRect l="24986" t="23035" r="25017" b="11965"/>
          <a:stretch/>
        </p:blipFill>
        <p:spPr>
          <a:xfrm>
            <a:off x="794057" y="2802299"/>
            <a:ext cx="10729319" cy="7842312"/>
          </a:xfrm>
          <a:prstGeom prst="rect">
            <a:avLst/>
          </a:prstGeom>
        </p:spPr>
      </p:pic>
      <p:sp>
        <p:nvSpPr>
          <p:cNvPr id="3" name="Prostokąt 2"/>
          <p:cNvSpPr/>
          <p:nvPr/>
        </p:nvSpPr>
        <p:spPr>
          <a:xfrm>
            <a:off x="739082" y="11039348"/>
            <a:ext cx="12188825"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a:spAutoFit/>
          </a:bodyPr>
          <a:lstStyle/>
          <a:p>
            <a:pPr algn="ctr"/>
            <a:r>
              <a:rPr lang="pl-PL" dirty="0"/>
              <a:t>Celem porozumienia o programie zajęć jest przejrzyste i skuteczne przygotowanie wymiany zagranicznej oraz zagwarantowanie, że zrealizowany za granicą program zajęć zostanie oficjalnie uznany.</a:t>
            </a:r>
          </a:p>
        </p:txBody>
      </p:sp>
    </p:spTree>
    <p:extLst>
      <p:ext uri="{BB962C8B-B14F-4D97-AF65-F5344CB8AC3E}">
        <p14:creationId xmlns:p14="http://schemas.microsoft.com/office/powerpoint/2010/main" val="521035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462665" y="5560931"/>
            <a:ext cx="2147783" cy="19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sz="6600" dirty="0">
                <a:solidFill>
                  <a:schemeClr val="tx1">
                    <a:lumMod val="85000"/>
                    <a:lumOff val="15000"/>
                  </a:schemeClr>
                </a:solidFill>
                <a:latin typeface="Roboto Regular"/>
                <a:cs typeface="Roboto Regular"/>
              </a:rPr>
              <a:t>02</a:t>
            </a:r>
          </a:p>
        </p:txBody>
      </p:sp>
      <p:grpSp>
        <p:nvGrpSpPr>
          <p:cNvPr id="5" name="Group 4"/>
          <p:cNvGrpSpPr/>
          <p:nvPr/>
        </p:nvGrpSpPr>
        <p:grpSpPr>
          <a:xfrm>
            <a:off x="4383262" y="5560932"/>
            <a:ext cx="2231759" cy="1967348"/>
            <a:chOff x="4383262" y="5915238"/>
            <a:chExt cx="2231759" cy="1967348"/>
          </a:xfrm>
          <a:solidFill>
            <a:schemeClr val="accent2"/>
          </a:solidFill>
        </p:grpSpPr>
        <p:sp>
          <p:nvSpPr>
            <p:cNvPr id="41" name="Rounded Rectangle 40"/>
            <p:cNvSpPr/>
            <p:nvPr/>
          </p:nvSpPr>
          <p:spPr>
            <a:xfrm>
              <a:off x="4383262" y="5915238"/>
              <a:ext cx="2079403" cy="1967348"/>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dirty="0">
                <a:solidFill>
                  <a:srgbClr val="FFFFFF"/>
                </a:solidFill>
                <a:latin typeface="Roboto Regular"/>
                <a:cs typeface="Roboto Regular"/>
              </a:endParaRPr>
            </a:p>
          </p:txBody>
        </p:sp>
        <p:sp>
          <p:nvSpPr>
            <p:cNvPr id="42" name="Rectangle 41"/>
            <p:cNvSpPr/>
            <p:nvPr/>
          </p:nvSpPr>
          <p:spPr>
            <a:xfrm rot="2700000">
              <a:off x="6033207" y="6608040"/>
              <a:ext cx="581890" cy="5817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grpSp>
        <p:nvGrpSpPr>
          <p:cNvPr id="43" name="Group 42"/>
          <p:cNvGrpSpPr/>
          <p:nvPr/>
        </p:nvGrpSpPr>
        <p:grpSpPr>
          <a:xfrm>
            <a:off x="8468638" y="5560932"/>
            <a:ext cx="11542009" cy="1967348"/>
            <a:chOff x="4231356" y="1662548"/>
            <a:chExt cx="5772508" cy="983674"/>
          </a:xfrm>
          <a:solidFill>
            <a:schemeClr val="accent2"/>
          </a:solidFill>
        </p:grpSpPr>
        <p:sp>
          <p:nvSpPr>
            <p:cNvPr id="44" name="Rounded Rectangle 43"/>
            <p:cNvSpPr/>
            <p:nvPr/>
          </p:nvSpPr>
          <p:spPr>
            <a:xfrm>
              <a:off x="4302279" y="1662548"/>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sp>
          <p:nvSpPr>
            <p:cNvPr id="45" name="Rectangle 44"/>
            <p:cNvSpPr/>
            <p:nvPr/>
          </p:nvSpPr>
          <p:spPr>
            <a:xfrm rot="2700000">
              <a:off x="4231356" y="2008910"/>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sp>
        <p:nvSpPr>
          <p:cNvPr id="46" name="Rectangle 45"/>
          <p:cNvSpPr/>
          <p:nvPr/>
        </p:nvSpPr>
        <p:spPr>
          <a:xfrm flipH="1">
            <a:off x="15783464" y="7639113"/>
            <a:ext cx="2147783" cy="19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sz="6600" dirty="0">
                <a:solidFill>
                  <a:schemeClr val="tx1">
                    <a:lumMod val="85000"/>
                    <a:lumOff val="15000"/>
                  </a:schemeClr>
                </a:solidFill>
                <a:latin typeface="Roboto Regular"/>
                <a:cs typeface="Roboto Regular"/>
              </a:rPr>
              <a:t>03</a:t>
            </a:r>
          </a:p>
        </p:txBody>
      </p:sp>
      <p:grpSp>
        <p:nvGrpSpPr>
          <p:cNvPr id="6" name="Group 5"/>
          <p:cNvGrpSpPr/>
          <p:nvPr/>
        </p:nvGrpSpPr>
        <p:grpSpPr>
          <a:xfrm>
            <a:off x="17778813" y="7639114"/>
            <a:ext cx="2231835" cy="1967348"/>
            <a:chOff x="17778813" y="7993420"/>
            <a:chExt cx="2231835" cy="1967348"/>
          </a:xfrm>
          <a:solidFill>
            <a:schemeClr val="accent3"/>
          </a:solidFill>
        </p:grpSpPr>
        <p:sp>
          <p:nvSpPr>
            <p:cNvPr id="48" name="Rounded Rectangle 47"/>
            <p:cNvSpPr/>
            <p:nvPr/>
          </p:nvSpPr>
          <p:spPr>
            <a:xfrm flipH="1">
              <a:off x="17931245" y="7993420"/>
              <a:ext cx="2079403" cy="1967348"/>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Roboto Regular"/>
                <a:cs typeface="Roboto Regular"/>
              </a:endParaRPr>
            </a:p>
          </p:txBody>
        </p:sp>
        <p:sp>
          <p:nvSpPr>
            <p:cNvPr id="49" name="Rectangle 48"/>
            <p:cNvSpPr/>
            <p:nvPr/>
          </p:nvSpPr>
          <p:spPr>
            <a:xfrm rot="18900000" flipH="1">
              <a:off x="17778813" y="8686222"/>
              <a:ext cx="581890" cy="5817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grpSp>
        <p:nvGrpSpPr>
          <p:cNvPr id="50" name="Group 49"/>
          <p:cNvGrpSpPr/>
          <p:nvPr/>
        </p:nvGrpSpPr>
        <p:grpSpPr>
          <a:xfrm>
            <a:off x="4383263" y="7639114"/>
            <a:ext cx="11542009" cy="1967348"/>
            <a:chOff x="2188136" y="2701639"/>
            <a:chExt cx="5772508" cy="983674"/>
          </a:xfrm>
          <a:solidFill>
            <a:schemeClr val="accent3"/>
          </a:solidFill>
        </p:grpSpPr>
        <p:sp>
          <p:nvSpPr>
            <p:cNvPr id="51" name="Rounded Rectangle 50"/>
            <p:cNvSpPr/>
            <p:nvPr/>
          </p:nvSpPr>
          <p:spPr>
            <a:xfrm flipH="1">
              <a:off x="2188136" y="2701639"/>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sp>
          <p:nvSpPr>
            <p:cNvPr id="52" name="Rectangle 51"/>
            <p:cNvSpPr/>
            <p:nvPr/>
          </p:nvSpPr>
          <p:spPr>
            <a:xfrm rot="18900000" flipH="1">
              <a:off x="7669699" y="3048001"/>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sp>
        <p:nvSpPr>
          <p:cNvPr id="54" name="Rectangle 53"/>
          <p:cNvSpPr/>
          <p:nvPr/>
        </p:nvSpPr>
        <p:spPr>
          <a:xfrm>
            <a:off x="6462665" y="9717295"/>
            <a:ext cx="2147783" cy="19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sz="6600" dirty="0">
                <a:solidFill>
                  <a:schemeClr val="tx1">
                    <a:lumMod val="85000"/>
                    <a:lumOff val="15000"/>
                  </a:schemeClr>
                </a:solidFill>
                <a:latin typeface="Roboto Regular"/>
                <a:cs typeface="Roboto Regular"/>
              </a:rPr>
              <a:t>04</a:t>
            </a:r>
          </a:p>
        </p:txBody>
      </p:sp>
      <p:grpSp>
        <p:nvGrpSpPr>
          <p:cNvPr id="7" name="Group 6"/>
          <p:cNvGrpSpPr/>
          <p:nvPr/>
        </p:nvGrpSpPr>
        <p:grpSpPr>
          <a:xfrm>
            <a:off x="4383262" y="9717296"/>
            <a:ext cx="2231759" cy="1967348"/>
            <a:chOff x="4383262" y="10071602"/>
            <a:chExt cx="2231759" cy="1967348"/>
          </a:xfrm>
          <a:solidFill>
            <a:schemeClr val="accent4"/>
          </a:solidFill>
        </p:grpSpPr>
        <p:sp>
          <p:nvSpPr>
            <p:cNvPr id="56" name="Rounded Rectangle 55"/>
            <p:cNvSpPr/>
            <p:nvPr/>
          </p:nvSpPr>
          <p:spPr>
            <a:xfrm>
              <a:off x="4383262" y="10071602"/>
              <a:ext cx="2079403" cy="1967348"/>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6400" dirty="0">
                <a:latin typeface="Roboto Regular"/>
                <a:cs typeface="Roboto Regular"/>
              </a:endParaRPr>
            </a:p>
          </p:txBody>
        </p:sp>
        <p:sp>
          <p:nvSpPr>
            <p:cNvPr id="57" name="Rectangle 56"/>
            <p:cNvSpPr/>
            <p:nvPr/>
          </p:nvSpPr>
          <p:spPr>
            <a:xfrm rot="2700000">
              <a:off x="6033207" y="10764404"/>
              <a:ext cx="581890" cy="5817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grpSp>
        <p:nvGrpSpPr>
          <p:cNvPr id="58" name="Group 57"/>
          <p:cNvGrpSpPr/>
          <p:nvPr/>
        </p:nvGrpSpPr>
        <p:grpSpPr>
          <a:xfrm>
            <a:off x="8468638" y="9717296"/>
            <a:ext cx="11542009" cy="1967348"/>
            <a:chOff x="4231356" y="3740730"/>
            <a:chExt cx="5772508" cy="983674"/>
          </a:xfrm>
          <a:solidFill>
            <a:schemeClr val="accent4"/>
          </a:solidFill>
        </p:grpSpPr>
        <p:sp>
          <p:nvSpPr>
            <p:cNvPr id="59" name="Rounded Rectangle 58"/>
            <p:cNvSpPr/>
            <p:nvPr/>
          </p:nvSpPr>
          <p:spPr>
            <a:xfrm>
              <a:off x="4302279" y="3740730"/>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sp>
          <p:nvSpPr>
            <p:cNvPr id="60" name="Rectangle 59"/>
            <p:cNvSpPr/>
            <p:nvPr/>
          </p:nvSpPr>
          <p:spPr>
            <a:xfrm rot="2700000">
              <a:off x="4231356" y="4087092"/>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sp>
        <p:nvSpPr>
          <p:cNvPr id="61" name="Rectangle 60"/>
          <p:cNvSpPr/>
          <p:nvPr/>
        </p:nvSpPr>
        <p:spPr>
          <a:xfrm flipH="1">
            <a:off x="15783464" y="3395994"/>
            <a:ext cx="2147783" cy="196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r>
              <a:rPr lang="en-US" sz="6600" dirty="0">
                <a:solidFill>
                  <a:schemeClr val="tx1">
                    <a:lumMod val="85000"/>
                    <a:lumOff val="15000"/>
                  </a:schemeClr>
                </a:solidFill>
                <a:latin typeface="Roboto Regular"/>
                <a:cs typeface="Roboto Regular"/>
              </a:rPr>
              <a:t>01</a:t>
            </a:r>
          </a:p>
        </p:txBody>
      </p:sp>
      <p:sp>
        <p:nvSpPr>
          <p:cNvPr id="63" name="Rounded Rectangle 62"/>
          <p:cNvSpPr/>
          <p:nvPr/>
        </p:nvSpPr>
        <p:spPr>
          <a:xfrm flipH="1">
            <a:off x="17931245" y="3395995"/>
            <a:ext cx="2079403" cy="1967348"/>
          </a:xfrm>
          <a:prstGeom prst="roundRect">
            <a:avLst>
              <a:gd name="adj" fmla="val 19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400" dirty="0">
              <a:solidFill>
                <a:srgbClr val="FFFFFF"/>
              </a:solidFill>
              <a:latin typeface="Roboto Regular"/>
              <a:cs typeface="Roboto Regular"/>
            </a:endParaRPr>
          </a:p>
        </p:txBody>
      </p:sp>
      <p:sp>
        <p:nvSpPr>
          <p:cNvPr id="64" name="Rectangle 63"/>
          <p:cNvSpPr/>
          <p:nvPr/>
        </p:nvSpPr>
        <p:spPr>
          <a:xfrm rot="18900000" flipH="1">
            <a:off x="17778813" y="4088797"/>
            <a:ext cx="581890" cy="581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nvGrpSpPr>
          <p:cNvPr id="65" name="Group 64"/>
          <p:cNvGrpSpPr/>
          <p:nvPr/>
        </p:nvGrpSpPr>
        <p:grpSpPr>
          <a:xfrm>
            <a:off x="4383263" y="3395995"/>
            <a:ext cx="11542009" cy="1967348"/>
            <a:chOff x="2188136" y="4779821"/>
            <a:chExt cx="5772508" cy="983674"/>
          </a:xfrm>
          <a:solidFill>
            <a:schemeClr val="accent1"/>
          </a:solidFill>
        </p:grpSpPr>
        <p:sp>
          <p:nvSpPr>
            <p:cNvPr id="66" name="Rounded Rectangle 65"/>
            <p:cNvSpPr/>
            <p:nvPr/>
          </p:nvSpPr>
          <p:spPr>
            <a:xfrm flipH="1">
              <a:off x="2188136" y="4779821"/>
              <a:ext cx="5701585" cy="983674"/>
            </a:xfrm>
            <a:prstGeom prst="roundRect">
              <a:avLst>
                <a:gd name="adj" fmla="val 190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sp>
          <p:nvSpPr>
            <p:cNvPr id="67" name="Rectangle 66"/>
            <p:cNvSpPr/>
            <p:nvPr/>
          </p:nvSpPr>
          <p:spPr>
            <a:xfrm rot="18900000" flipH="1">
              <a:off x="7669699" y="5126183"/>
              <a:ext cx="290945" cy="290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Light" charset="0"/>
              </a:endParaRPr>
            </a:p>
          </p:txBody>
        </p:sp>
      </p:grpSp>
      <p:sp>
        <p:nvSpPr>
          <p:cNvPr id="72" name="Freeform 3"/>
          <p:cNvSpPr>
            <a:spLocks noChangeArrowheads="1"/>
          </p:cNvSpPr>
          <p:nvPr/>
        </p:nvSpPr>
        <p:spPr bwMode="auto">
          <a:xfrm>
            <a:off x="18481163" y="8211109"/>
            <a:ext cx="1026759" cy="823079"/>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a:extLst/>
        </p:spPr>
        <p:txBody>
          <a:bodyPr wrap="none" lIns="91424" tIns="45712" rIns="91424" bIns="45712" anchor="ctr"/>
          <a:lstStyle/>
          <a:p>
            <a:pPr>
              <a:defRPr/>
            </a:pPr>
            <a:endParaRPr lang="en-US" dirty="0">
              <a:solidFill>
                <a:schemeClr val="bg1"/>
              </a:solidFill>
              <a:latin typeface="Roboto Light" charset="0"/>
              <a:ea typeface="+mn-ea"/>
              <a:cs typeface="+mn-cs"/>
            </a:endParaRPr>
          </a:p>
        </p:txBody>
      </p:sp>
      <p:sp>
        <p:nvSpPr>
          <p:cNvPr id="73" name="Freeform 4"/>
          <p:cNvSpPr>
            <a:spLocks noChangeArrowheads="1"/>
          </p:cNvSpPr>
          <p:nvPr/>
        </p:nvSpPr>
        <p:spPr bwMode="auto">
          <a:xfrm>
            <a:off x="5005415" y="6059630"/>
            <a:ext cx="1019474" cy="808510"/>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bg1"/>
          </a:solidFill>
          <a:ln>
            <a:noFill/>
          </a:ln>
          <a:effectLst/>
          <a:extLst/>
        </p:spPr>
        <p:txBody>
          <a:bodyPr wrap="none" lIns="91424" tIns="45712" rIns="91424" bIns="45712" anchor="ctr"/>
          <a:lstStyle/>
          <a:p>
            <a:pPr>
              <a:defRPr/>
            </a:pPr>
            <a:endParaRPr lang="en-US" dirty="0">
              <a:solidFill>
                <a:schemeClr val="bg1"/>
              </a:solidFill>
              <a:latin typeface="Roboto Light" charset="0"/>
              <a:ea typeface="+mn-ea"/>
              <a:cs typeface="+mn-cs"/>
            </a:endParaRPr>
          </a:p>
        </p:txBody>
      </p:sp>
      <p:sp>
        <p:nvSpPr>
          <p:cNvPr id="74" name="Freeform 6"/>
          <p:cNvSpPr>
            <a:spLocks noChangeArrowheads="1"/>
          </p:cNvSpPr>
          <p:nvPr/>
        </p:nvSpPr>
        <p:spPr bwMode="auto">
          <a:xfrm>
            <a:off x="5002503" y="10289560"/>
            <a:ext cx="910244" cy="90319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a:extLst/>
        </p:spPr>
        <p:txBody>
          <a:bodyPr wrap="none" lIns="91424" tIns="45712" rIns="91424" bIns="45712" anchor="ctr"/>
          <a:lstStyle/>
          <a:p>
            <a:pPr>
              <a:defRPr/>
            </a:pPr>
            <a:endParaRPr lang="en-US" dirty="0">
              <a:solidFill>
                <a:schemeClr val="bg1"/>
              </a:solidFill>
              <a:latin typeface="Roboto Light" charset="0"/>
              <a:ea typeface="+mn-ea"/>
              <a:cs typeface="+mn-cs"/>
            </a:endParaRPr>
          </a:p>
        </p:txBody>
      </p:sp>
      <p:sp>
        <p:nvSpPr>
          <p:cNvPr id="79" name="Freeform 116"/>
          <p:cNvSpPr>
            <a:spLocks noChangeArrowheads="1"/>
          </p:cNvSpPr>
          <p:nvPr/>
        </p:nvSpPr>
        <p:spPr bwMode="auto">
          <a:xfrm>
            <a:off x="18590395" y="3844168"/>
            <a:ext cx="917527" cy="946901"/>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lIns="91424" tIns="45712" rIns="91424" bIns="45712" anchor="ctr"/>
          <a:lstStyle/>
          <a:p>
            <a:pPr>
              <a:defRPr/>
            </a:pPr>
            <a:endParaRPr lang="en-US" dirty="0">
              <a:solidFill>
                <a:schemeClr val="bg1"/>
              </a:solidFill>
              <a:latin typeface="Roboto Light" charset="0"/>
              <a:ea typeface="+mn-ea"/>
              <a:cs typeface="+mn-cs"/>
            </a:endParaRPr>
          </a:p>
        </p:txBody>
      </p:sp>
      <p:sp>
        <p:nvSpPr>
          <p:cNvPr id="80" name="Rectangle 79"/>
          <p:cNvSpPr/>
          <p:nvPr/>
        </p:nvSpPr>
        <p:spPr>
          <a:xfrm>
            <a:off x="4776455" y="7837093"/>
            <a:ext cx="10468823" cy="1019025"/>
          </a:xfrm>
          <a:prstGeom prst="rect">
            <a:avLst/>
          </a:prstGeom>
        </p:spPr>
        <p:txBody>
          <a:bodyPr wrap="square" lIns="182843" tIns="91422" rIns="182843" bIns="91422">
            <a:spAutoFit/>
          </a:bodyPr>
          <a:lstStyle/>
          <a:p>
            <a:pPr marL="342900" indent="-342900">
              <a:lnSpc>
                <a:spcPct val="130000"/>
              </a:lnSpc>
              <a:buFont typeface="Wingdings" charset="2"/>
              <a:buChar char="u"/>
            </a:pPr>
            <a:r>
              <a:rPr lang="pl-PL" sz="2200" dirty="0">
                <a:solidFill>
                  <a:schemeClr val="bg1"/>
                </a:solidFill>
                <a:latin typeface="Roboto Light"/>
                <a:ea typeface="Open Sans" panose="020B0606030504020204" pitchFamily="34" charset="0"/>
                <a:cs typeface="Roboto Light"/>
              </a:rPr>
              <a:t>Nie ma jednak obowiązku </a:t>
            </a:r>
            <a:r>
              <a:rPr lang="pl-PL" sz="2200" dirty="0" smtClean="0">
                <a:solidFill>
                  <a:schemeClr val="bg1"/>
                </a:solidFill>
                <a:latin typeface="Roboto Light"/>
                <a:ea typeface="Open Sans" panose="020B0606030504020204" pitchFamily="34" charset="0"/>
                <a:cs typeface="Roboto Light"/>
              </a:rPr>
              <a:t>stosowania </a:t>
            </a:r>
            <a:r>
              <a:rPr lang="pl-PL" sz="2200" dirty="0">
                <a:solidFill>
                  <a:schemeClr val="bg1"/>
                </a:solidFill>
                <a:latin typeface="Roboto Light"/>
                <a:ea typeface="Open Sans" panose="020B0606030504020204" pitchFamily="34" charset="0"/>
                <a:cs typeface="Roboto Light"/>
              </a:rPr>
              <a:t>konkretnego wzoru </a:t>
            </a:r>
            <a:r>
              <a:rPr lang="pl-PL" sz="2200" dirty="0" smtClean="0">
                <a:solidFill>
                  <a:schemeClr val="bg1"/>
                </a:solidFill>
                <a:latin typeface="Roboto Light"/>
                <a:ea typeface="Open Sans" panose="020B0606030504020204" pitchFamily="34" charset="0"/>
                <a:cs typeface="Roboto Light"/>
              </a:rPr>
              <a:t/>
            </a:r>
            <a:br>
              <a:rPr lang="pl-PL" sz="2200" dirty="0" smtClean="0">
                <a:solidFill>
                  <a:schemeClr val="bg1"/>
                </a:solidFill>
                <a:latin typeface="Roboto Light"/>
                <a:ea typeface="Open Sans" panose="020B0606030504020204" pitchFamily="34" charset="0"/>
                <a:cs typeface="Roboto Light"/>
              </a:rPr>
            </a:br>
            <a:r>
              <a:rPr lang="pl-PL" sz="2200" dirty="0" smtClean="0">
                <a:solidFill>
                  <a:schemeClr val="bg1"/>
                </a:solidFill>
                <a:latin typeface="Roboto Light"/>
                <a:ea typeface="Open Sans" panose="020B0606030504020204" pitchFamily="34" charset="0"/>
                <a:cs typeface="Roboto Light"/>
              </a:rPr>
              <a:t>Porozumień </a:t>
            </a:r>
            <a:r>
              <a:rPr lang="pl-PL" sz="2200" dirty="0">
                <a:solidFill>
                  <a:schemeClr val="bg1"/>
                </a:solidFill>
                <a:latin typeface="Roboto Light"/>
                <a:ea typeface="Open Sans" panose="020B0606030504020204" pitchFamily="34" charset="0"/>
                <a:cs typeface="Roboto Light"/>
              </a:rPr>
              <a:t>o programie zajęć. </a:t>
            </a:r>
            <a:endParaRPr lang="en-US" sz="2200" dirty="0">
              <a:solidFill>
                <a:schemeClr val="bg1"/>
              </a:solidFill>
              <a:latin typeface="Roboto Light"/>
              <a:ea typeface="Open Sans" panose="020B0606030504020204" pitchFamily="34" charset="0"/>
              <a:cs typeface="Roboto Light"/>
            </a:endParaRPr>
          </a:p>
        </p:txBody>
      </p:sp>
      <p:sp>
        <p:nvSpPr>
          <p:cNvPr id="82" name="Rectangle 81"/>
          <p:cNvSpPr/>
          <p:nvPr/>
        </p:nvSpPr>
        <p:spPr>
          <a:xfrm>
            <a:off x="4776455" y="3537093"/>
            <a:ext cx="10468823" cy="1504991"/>
          </a:xfrm>
          <a:prstGeom prst="rect">
            <a:avLst/>
          </a:prstGeom>
        </p:spPr>
        <p:txBody>
          <a:bodyPr wrap="square" lIns="182843" tIns="91422" rIns="182843" bIns="91422">
            <a:spAutoFit/>
          </a:bodyPr>
          <a:lstStyle/>
          <a:p>
            <a:pPr marL="342900" indent="-342900">
              <a:lnSpc>
                <a:spcPct val="130000"/>
              </a:lnSpc>
              <a:buFont typeface="Wingdings" charset="2"/>
              <a:buChar char="u"/>
            </a:pPr>
            <a:r>
              <a:rPr lang="pl-PL" sz="2200" dirty="0">
                <a:solidFill>
                  <a:schemeClr val="bg1"/>
                </a:solidFill>
                <a:latin typeface="Roboto Light"/>
                <a:ea typeface="Open Sans" panose="020B0606030504020204" pitchFamily="34" charset="0"/>
                <a:cs typeface="Roboto Light"/>
              </a:rPr>
              <a:t> </a:t>
            </a:r>
            <a:r>
              <a:rPr lang="pl-PL" sz="2200" dirty="0" smtClean="0">
                <a:solidFill>
                  <a:schemeClr val="bg1"/>
                </a:solidFill>
                <a:latin typeface="Roboto Light"/>
                <a:ea typeface="Open Sans" panose="020B0606030504020204" pitchFamily="34" charset="0"/>
                <a:cs typeface="Roboto Light"/>
              </a:rPr>
              <a:t>Sporządzenie </a:t>
            </a:r>
            <a:r>
              <a:rPr lang="pl-PL" sz="2200" dirty="0">
                <a:solidFill>
                  <a:schemeClr val="bg1"/>
                </a:solidFill>
                <a:latin typeface="Roboto Light"/>
                <a:ea typeface="Open Sans" panose="020B0606030504020204" pitchFamily="34" charset="0"/>
                <a:cs typeface="Roboto Light"/>
              </a:rPr>
              <a:t>Porozumienia o programie zajęć z każdym uczestnikiem mobilności indywidualnej </a:t>
            </a:r>
            <a:r>
              <a:rPr lang="pl-PL" sz="2200" b="1" u="sng" dirty="0">
                <a:solidFill>
                  <a:schemeClr val="bg1"/>
                </a:solidFill>
                <a:latin typeface="Roboto Light"/>
                <a:ea typeface="Open Sans" panose="020B0606030504020204" pitchFamily="34" charset="0"/>
                <a:cs typeface="Roboto Light"/>
              </a:rPr>
              <a:t>jest obowiązkiem </a:t>
            </a:r>
            <a:r>
              <a:rPr lang="pl-PL" sz="2200" dirty="0">
                <a:solidFill>
                  <a:schemeClr val="bg1"/>
                </a:solidFill>
                <a:latin typeface="Roboto Light"/>
                <a:ea typeface="Open Sans" panose="020B0606030504020204" pitchFamily="34" charset="0"/>
                <a:cs typeface="Roboto Light"/>
              </a:rPr>
              <a:t>określonym w </a:t>
            </a:r>
            <a:r>
              <a:rPr lang="pl-PL" sz="2200" b="1" dirty="0">
                <a:solidFill>
                  <a:schemeClr val="bg1"/>
                </a:solidFill>
                <a:latin typeface="Roboto Light"/>
                <a:ea typeface="Open Sans" panose="020B0606030504020204" pitchFamily="34" charset="0"/>
                <a:cs typeface="Roboto Light"/>
              </a:rPr>
              <a:t>Standardach jakości Erasmusa</a:t>
            </a:r>
            <a:r>
              <a:rPr lang="pl-PL" sz="2200" dirty="0">
                <a:solidFill>
                  <a:schemeClr val="bg1"/>
                </a:solidFill>
                <a:latin typeface="Roboto Light"/>
                <a:ea typeface="Open Sans" panose="020B0606030504020204" pitchFamily="34" charset="0"/>
                <a:cs typeface="Roboto Light"/>
              </a:rPr>
              <a:t>.</a:t>
            </a:r>
            <a:endParaRPr lang="en-US" sz="2200" dirty="0">
              <a:solidFill>
                <a:schemeClr val="bg1"/>
              </a:solidFill>
              <a:latin typeface="Roboto Light"/>
              <a:ea typeface="Open Sans" panose="020B0606030504020204" pitchFamily="34" charset="0"/>
              <a:cs typeface="Roboto Light"/>
            </a:endParaRPr>
          </a:p>
        </p:txBody>
      </p:sp>
      <p:sp>
        <p:nvSpPr>
          <p:cNvPr id="83" name="Rectangle 82"/>
          <p:cNvSpPr/>
          <p:nvPr/>
        </p:nvSpPr>
        <p:spPr>
          <a:xfrm>
            <a:off x="9366237" y="9842275"/>
            <a:ext cx="10468823" cy="1504991"/>
          </a:xfrm>
          <a:prstGeom prst="rect">
            <a:avLst/>
          </a:prstGeom>
        </p:spPr>
        <p:txBody>
          <a:bodyPr wrap="square" lIns="182843" tIns="91422" rIns="182843" bIns="91422">
            <a:spAutoFit/>
          </a:bodyPr>
          <a:lstStyle/>
          <a:p>
            <a:pPr marL="342900" indent="-342900">
              <a:lnSpc>
                <a:spcPct val="130000"/>
              </a:lnSpc>
              <a:buFont typeface="Wingdings" charset="2"/>
              <a:buChar char="u"/>
            </a:pPr>
            <a:r>
              <a:rPr lang="pl-PL" sz="2200" dirty="0" smtClean="0">
                <a:solidFill>
                  <a:schemeClr val="bg1"/>
                </a:solidFill>
                <a:latin typeface="Roboto Light"/>
                <a:ea typeface="Open Sans" panose="020B0606030504020204" pitchFamily="34" charset="0"/>
                <a:cs typeface="Roboto Light"/>
              </a:rPr>
              <a:t>Wzór dostępny na stronie programu Erasmus+ </a:t>
            </a:r>
            <a:r>
              <a:rPr lang="pl-PL" sz="2200" dirty="0">
                <a:solidFill>
                  <a:schemeClr val="bg1"/>
                </a:solidFill>
                <a:latin typeface="Roboto Light"/>
                <a:ea typeface="Open Sans" panose="020B0606030504020204" pitchFamily="34" charset="0"/>
                <a:cs typeface="Roboto Light"/>
              </a:rPr>
              <a:t>jest zalecany przez Komisję Europejską, ponieważ zawiera minimalne elementy wymagane do zapewnienia dobrej jakości realizacji mobilności. </a:t>
            </a:r>
            <a:r>
              <a:rPr lang="en-US" sz="2200" dirty="0" smtClean="0">
                <a:solidFill>
                  <a:schemeClr val="bg1"/>
                </a:solidFill>
                <a:latin typeface="Roboto Light"/>
                <a:ea typeface="Open Sans" panose="020B0606030504020204" pitchFamily="34" charset="0"/>
                <a:cs typeface="Roboto Light"/>
              </a:rPr>
              <a:t>.</a:t>
            </a:r>
            <a:endParaRPr lang="en-US" sz="2200" dirty="0">
              <a:solidFill>
                <a:schemeClr val="bg1"/>
              </a:solidFill>
              <a:latin typeface="Roboto Light"/>
              <a:ea typeface="Open Sans" panose="020B0606030504020204" pitchFamily="34" charset="0"/>
              <a:cs typeface="Roboto Light"/>
            </a:endParaRPr>
          </a:p>
        </p:txBody>
      </p:sp>
      <p:sp>
        <p:nvSpPr>
          <p:cNvPr id="84" name="Rectangle 83"/>
          <p:cNvSpPr/>
          <p:nvPr/>
        </p:nvSpPr>
        <p:spPr>
          <a:xfrm>
            <a:off x="8805796" y="5588091"/>
            <a:ext cx="10468823" cy="1945112"/>
          </a:xfrm>
          <a:prstGeom prst="rect">
            <a:avLst/>
          </a:prstGeom>
        </p:spPr>
        <p:txBody>
          <a:bodyPr wrap="square" lIns="182843" tIns="91422" rIns="182843" bIns="91422">
            <a:spAutoFit/>
          </a:bodyPr>
          <a:lstStyle/>
          <a:p>
            <a:pPr marL="342900" indent="-342900">
              <a:lnSpc>
                <a:spcPct val="130000"/>
              </a:lnSpc>
              <a:buFont typeface="Wingdings" charset="2"/>
              <a:buChar char="u"/>
            </a:pPr>
            <a:r>
              <a:rPr lang="pl-PL" sz="2200" dirty="0" err="1" smtClean="0">
                <a:solidFill>
                  <a:schemeClr val="bg1"/>
                </a:solidFill>
                <a:latin typeface="Roboto Light"/>
                <a:ea typeface="Open Sans" panose="020B0606030504020204" pitchFamily="34" charset="0"/>
                <a:cs typeface="Roboto Light"/>
              </a:rPr>
              <a:t>PoPZ</a:t>
            </a:r>
            <a:r>
              <a:rPr lang="pl-PL" sz="2200" dirty="0" smtClean="0">
                <a:solidFill>
                  <a:schemeClr val="bg1"/>
                </a:solidFill>
                <a:latin typeface="Roboto Light"/>
                <a:ea typeface="Open Sans" panose="020B0606030504020204" pitchFamily="34" charset="0"/>
                <a:cs typeface="Roboto Light"/>
              </a:rPr>
              <a:t> nie jest </a:t>
            </a:r>
            <a:r>
              <a:rPr lang="pl-PL" sz="2200" dirty="0">
                <a:solidFill>
                  <a:schemeClr val="bg1"/>
                </a:solidFill>
                <a:latin typeface="Roboto Light"/>
                <a:ea typeface="Open Sans" panose="020B0606030504020204" pitchFamily="34" charset="0"/>
                <a:cs typeface="Roboto Light"/>
              </a:rPr>
              <a:t>wymagane </a:t>
            </a:r>
            <a:r>
              <a:rPr lang="pl-PL" sz="2200" dirty="0" smtClean="0">
                <a:solidFill>
                  <a:schemeClr val="bg1"/>
                </a:solidFill>
                <a:latin typeface="Roboto Light"/>
                <a:ea typeface="Open Sans" panose="020B0606030504020204" pitchFamily="34" charset="0"/>
                <a:cs typeface="Roboto Light"/>
              </a:rPr>
              <a:t>dla </a:t>
            </a:r>
            <a:r>
              <a:rPr lang="pl-PL" sz="2200" dirty="0" err="1" smtClean="0">
                <a:solidFill>
                  <a:schemeClr val="bg1"/>
                </a:solidFill>
                <a:latin typeface="Roboto Light"/>
                <a:ea typeface="Open Sans" panose="020B0606030504020204" pitchFamily="34" charset="0"/>
                <a:cs typeface="Roboto Light"/>
              </a:rPr>
              <a:t>np..wizyt</a:t>
            </a:r>
            <a:r>
              <a:rPr lang="pl-PL" sz="2200" dirty="0" smtClean="0">
                <a:solidFill>
                  <a:schemeClr val="bg1"/>
                </a:solidFill>
                <a:latin typeface="Roboto Light"/>
                <a:ea typeface="Open Sans" panose="020B0606030504020204" pitchFamily="34" charset="0"/>
                <a:cs typeface="Roboto Light"/>
              </a:rPr>
              <a:t> przygotowawczych oraz udziału </a:t>
            </a:r>
            <a:r>
              <a:rPr lang="pl-PL" sz="2200" dirty="0">
                <a:solidFill>
                  <a:schemeClr val="bg1"/>
                </a:solidFill>
                <a:latin typeface="Roboto Light"/>
                <a:ea typeface="Open Sans" panose="020B0606030504020204" pitchFamily="34" charset="0"/>
                <a:cs typeface="Roboto Light"/>
              </a:rPr>
              <a:t>w konkursach umiejętności VET. W przypadku działań typu "Kursy i szkolenia" </a:t>
            </a:r>
            <a:r>
              <a:rPr lang="pl-PL" sz="2200" dirty="0" err="1" smtClean="0">
                <a:solidFill>
                  <a:schemeClr val="bg1"/>
                </a:solidFill>
                <a:latin typeface="Roboto Light"/>
                <a:ea typeface="Open Sans" panose="020B0606030504020204" pitchFamily="34" charset="0"/>
                <a:cs typeface="Roboto Light"/>
              </a:rPr>
              <a:t>PoPZ</a:t>
            </a:r>
            <a:r>
              <a:rPr lang="pl-PL" sz="2200" dirty="0" smtClean="0">
                <a:solidFill>
                  <a:schemeClr val="bg1"/>
                </a:solidFill>
                <a:latin typeface="Roboto Light"/>
                <a:ea typeface="Open Sans" panose="020B0606030504020204" pitchFamily="34" charset="0"/>
                <a:cs typeface="Roboto Light"/>
              </a:rPr>
              <a:t> jest </a:t>
            </a:r>
            <a:r>
              <a:rPr lang="pl-PL" sz="2200" dirty="0">
                <a:solidFill>
                  <a:schemeClr val="bg1"/>
                </a:solidFill>
                <a:latin typeface="Roboto Light"/>
                <a:ea typeface="Open Sans" panose="020B0606030504020204" pitchFamily="34" charset="0"/>
                <a:cs typeface="Roboto Light"/>
              </a:rPr>
              <a:t>nieobowiązkowe i nigdy nie powinno być wykorzystywane do powielania istniejącej dokumentacji dostarczonej przez organizatora </a:t>
            </a:r>
            <a:r>
              <a:rPr lang="pl-PL" sz="2200" dirty="0" smtClean="0">
                <a:solidFill>
                  <a:schemeClr val="bg1"/>
                </a:solidFill>
                <a:latin typeface="Roboto Light"/>
                <a:ea typeface="Open Sans" panose="020B0606030504020204" pitchFamily="34" charset="0"/>
                <a:cs typeface="Roboto Light"/>
              </a:rPr>
              <a:t>kursu. </a:t>
            </a:r>
            <a:r>
              <a:rPr lang="en-US" sz="2200" dirty="0" smtClean="0">
                <a:solidFill>
                  <a:schemeClr val="bg1"/>
                </a:solidFill>
                <a:latin typeface="Roboto Light"/>
                <a:ea typeface="Open Sans" panose="020B0606030504020204" pitchFamily="34" charset="0"/>
                <a:cs typeface="Roboto Light"/>
              </a:rPr>
              <a:t>.</a:t>
            </a:r>
            <a:endParaRPr lang="en-US" sz="2200" dirty="0">
              <a:solidFill>
                <a:schemeClr val="bg1"/>
              </a:solidFill>
              <a:latin typeface="Roboto Light"/>
              <a:ea typeface="Open Sans" panose="020B0606030504020204" pitchFamily="34" charset="0"/>
              <a:cs typeface="Roboto Light"/>
            </a:endParaRPr>
          </a:p>
        </p:txBody>
      </p:sp>
      <p:sp>
        <p:nvSpPr>
          <p:cNvPr id="40" name="Rectangle 39"/>
          <p:cNvSpPr>
            <a:spLocks/>
          </p:cNvSpPr>
          <p:nvPr/>
        </p:nvSpPr>
        <p:spPr bwMode="auto">
          <a:xfrm>
            <a:off x="4716857" y="1058664"/>
            <a:ext cx="149464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Porozumienie o programie zajęć</a:t>
            </a:r>
            <a:endParaRPr lang="en-US" sz="7600" b="1" dirty="0">
              <a:solidFill>
                <a:schemeClr val="tx2"/>
              </a:solidFill>
              <a:latin typeface="Bebas Neue Bold" charset="0"/>
              <a:ea typeface="ＭＳ Ｐゴシック" charset="0"/>
              <a:cs typeface="ＭＳ Ｐゴシック" charset="0"/>
              <a:sym typeface="Bebas Neue" charset="0"/>
            </a:endParaRPr>
          </a:p>
        </p:txBody>
      </p:sp>
      <p:grpSp>
        <p:nvGrpSpPr>
          <p:cNvPr id="47" name="Group 46"/>
          <p:cNvGrpSpPr/>
          <p:nvPr/>
        </p:nvGrpSpPr>
        <p:grpSpPr>
          <a:xfrm>
            <a:off x="11792054" y="2291140"/>
            <a:ext cx="799891" cy="190500"/>
            <a:chOff x="1942594" y="2781300"/>
            <a:chExt cx="799891" cy="190500"/>
          </a:xfrm>
          <a:solidFill>
            <a:schemeClr val="bg1">
              <a:lumMod val="85000"/>
            </a:schemeClr>
          </a:solidFill>
        </p:grpSpPr>
        <p:sp>
          <p:nvSpPr>
            <p:cNvPr id="53" name="Oval 52"/>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55" name="Oval 5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62" name="Oval 61"/>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Tree>
    <p:extLst>
      <p:ext uri="{BB962C8B-B14F-4D97-AF65-F5344CB8AC3E}">
        <p14:creationId xmlns:p14="http://schemas.microsoft.com/office/powerpoint/2010/main" val="1639479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
          <p:cNvSpPr>
            <a:spLocks noChangeArrowheads="1"/>
          </p:cNvSpPr>
          <p:nvPr/>
        </p:nvSpPr>
        <p:spPr bwMode="auto">
          <a:xfrm>
            <a:off x="15462857" y="10091706"/>
            <a:ext cx="814611" cy="816977"/>
          </a:xfrm>
          <a:custGeom>
            <a:avLst/>
            <a:gdLst>
              <a:gd name="T0" fmla="*/ 545 w 1552"/>
              <a:gd name="T1" fmla="*/ 1539 h 1558"/>
              <a:gd name="T2" fmla="*/ 401 w 1552"/>
              <a:gd name="T3" fmla="*/ 1198 h 1558"/>
              <a:gd name="T4" fmla="*/ 71 w 1552"/>
              <a:gd name="T5" fmla="*/ 1156 h 1558"/>
              <a:gd name="T6" fmla="*/ 215 w 1552"/>
              <a:gd name="T7" fmla="*/ 808 h 1558"/>
              <a:gd name="T8" fmla="*/ 12 w 1552"/>
              <a:gd name="T9" fmla="*/ 605 h 1558"/>
              <a:gd name="T10" fmla="*/ 155 w 1552"/>
              <a:gd name="T11" fmla="*/ 371 h 1558"/>
              <a:gd name="T12" fmla="*/ 359 w 1552"/>
              <a:gd name="T13" fmla="*/ 173 h 1558"/>
              <a:gd name="T14" fmla="*/ 527 w 1552"/>
              <a:gd name="T15" fmla="*/ 18 h 1558"/>
              <a:gd name="T16" fmla="*/ 808 w 1552"/>
              <a:gd name="T17" fmla="*/ 215 h 1558"/>
              <a:gd name="T18" fmla="*/ 1138 w 1552"/>
              <a:gd name="T19" fmla="*/ 66 h 1558"/>
              <a:gd name="T20" fmla="*/ 1149 w 1552"/>
              <a:gd name="T21" fmla="*/ 359 h 1558"/>
              <a:gd name="T22" fmla="*/ 1479 w 1552"/>
              <a:gd name="T23" fmla="*/ 401 h 1558"/>
              <a:gd name="T24" fmla="*/ 1335 w 1552"/>
              <a:gd name="T25" fmla="*/ 748 h 1558"/>
              <a:gd name="T26" fmla="*/ 1539 w 1552"/>
              <a:gd name="T27" fmla="*/ 1006 h 1558"/>
              <a:gd name="T28" fmla="*/ 1419 w 1552"/>
              <a:gd name="T29" fmla="*/ 1185 h 1558"/>
              <a:gd name="T30" fmla="*/ 1149 w 1552"/>
              <a:gd name="T31" fmla="*/ 1198 h 1558"/>
              <a:gd name="T32" fmla="*/ 1149 w 1552"/>
              <a:gd name="T33" fmla="*/ 1479 h 1558"/>
              <a:gd name="T34" fmla="*/ 808 w 1552"/>
              <a:gd name="T35" fmla="*/ 1341 h 1558"/>
              <a:gd name="T36" fmla="*/ 569 w 1552"/>
              <a:gd name="T37" fmla="*/ 1545 h 1558"/>
              <a:gd name="T38" fmla="*/ 383 w 1552"/>
              <a:gd name="T39" fmla="*/ 1108 h 1558"/>
              <a:gd name="T40" fmla="*/ 413 w 1552"/>
              <a:gd name="T41" fmla="*/ 1413 h 1558"/>
              <a:gd name="T42" fmla="*/ 598 w 1552"/>
              <a:gd name="T43" fmla="*/ 1479 h 1558"/>
              <a:gd name="T44" fmla="*/ 730 w 1552"/>
              <a:gd name="T45" fmla="*/ 1293 h 1558"/>
              <a:gd name="T46" fmla="*/ 970 w 1552"/>
              <a:gd name="T47" fmla="*/ 1479 h 1558"/>
              <a:gd name="T48" fmla="*/ 1149 w 1552"/>
              <a:gd name="T49" fmla="*/ 1425 h 1558"/>
              <a:gd name="T50" fmla="*/ 1096 w 1552"/>
              <a:gd name="T51" fmla="*/ 1180 h 1558"/>
              <a:gd name="T52" fmla="*/ 1180 w 1552"/>
              <a:gd name="T53" fmla="*/ 1102 h 1558"/>
              <a:gd name="T54" fmla="*/ 1419 w 1552"/>
              <a:gd name="T55" fmla="*/ 1138 h 1558"/>
              <a:gd name="T56" fmla="*/ 1479 w 1552"/>
              <a:gd name="T57" fmla="*/ 958 h 1558"/>
              <a:gd name="T58" fmla="*/ 1287 w 1552"/>
              <a:gd name="T59" fmla="*/ 820 h 1558"/>
              <a:gd name="T60" fmla="*/ 1479 w 1552"/>
              <a:gd name="T61" fmla="*/ 587 h 1558"/>
              <a:gd name="T62" fmla="*/ 1401 w 1552"/>
              <a:gd name="T63" fmla="*/ 407 h 1558"/>
              <a:gd name="T64" fmla="*/ 1173 w 1552"/>
              <a:gd name="T65" fmla="*/ 443 h 1558"/>
              <a:gd name="T66" fmla="*/ 1138 w 1552"/>
              <a:gd name="T67" fmla="*/ 143 h 1558"/>
              <a:gd name="T68" fmla="*/ 988 w 1552"/>
              <a:gd name="T69" fmla="*/ 60 h 1558"/>
              <a:gd name="T70" fmla="*/ 832 w 1552"/>
              <a:gd name="T71" fmla="*/ 263 h 1558"/>
              <a:gd name="T72" fmla="*/ 718 w 1552"/>
              <a:gd name="T73" fmla="*/ 263 h 1558"/>
              <a:gd name="T74" fmla="*/ 419 w 1552"/>
              <a:gd name="T75" fmla="*/ 120 h 1558"/>
              <a:gd name="T76" fmla="*/ 407 w 1552"/>
              <a:gd name="T77" fmla="*/ 161 h 1558"/>
              <a:gd name="T78" fmla="*/ 383 w 1552"/>
              <a:gd name="T79" fmla="*/ 443 h 1558"/>
              <a:gd name="T80" fmla="*/ 107 w 1552"/>
              <a:gd name="T81" fmla="*/ 431 h 1558"/>
              <a:gd name="T82" fmla="*/ 71 w 1552"/>
              <a:gd name="T83" fmla="*/ 599 h 1558"/>
              <a:gd name="T84" fmla="*/ 263 w 1552"/>
              <a:gd name="T85" fmla="*/ 736 h 1558"/>
              <a:gd name="T86" fmla="*/ 71 w 1552"/>
              <a:gd name="T87" fmla="*/ 970 h 1558"/>
              <a:gd name="T88" fmla="*/ 149 w 1552"/>
              <a:gd name="T89" fmla="*/ 1150 h 1558"/>
              <a:gd name="T90" fmla="*/ 778 w 1552"/>
              <a:gd name="T91" fmla="*/ 1156 h 1558"/>
              <a:gd name="T92" fmla="*/ 431 w 1552"/>
              <a:gd name="T93" fmla="*/ 934 h 1558"/>
              <a:gd name="T94" fmla="*/ 910 w 1552"/>
              <a:gd name="T95" fmla="*/ 425 h 1558"/>
              <a:gd name="T96" fmla="*/ 778 w 1552"/>
              <a:gd name="T97" fmla="*/ 1156 h 1558"/>
              <a:gd name="T98" fmla="*/ 467 w 1552"/>
              <a:gd name="T99" fmla="*/ 665 h 1558"/>
              <a:gd name="T100" fmla="*/ 778 w 1552"/>
              <a:gd name="T101" fmla="*/ 1108 h 1558"/>
              <a:gd name="T102" fmla="*/ 892 w 1552"/>
              <a:gd name="T103" fmla="*/ 473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2" h="1558">
                <a:moveTo>
                  <a:pt x="569" y="1545"/>
                </a:moveTo>
                <a:lnTo>
                  <a:pt x="569" y="1545"/>
                </a:lnTo>
                <a:cubicBezTo>
                  <a:pt x="563" y="1545"/>
                  <a:pt x="551" y="1545"/>
                  <a:pt x="545" y="1539"/>
                </a:cubicBezTo>
                <a:cubicBezTo>
                  <a:pt x="413" y="1491"/>
                  <a:pt x="413" y="1491"/>
                  <a:pt x="413" y="1491"/>
                </a:cubicBezTo>
                <a:cubicBezTo>
                  <a:pt x="377" y="1479"/>
                  <a:pt x="359" y="1437"/>
                  <a:pt x="371" y="1401"/>
                </a:cubicBezTo>
                <a:cubicBezTo>
                  <a:pt x="401" y="1198"/>
                  <a:pt x="401" y="1198"/>
                  <a:pt x="401" y="1198"/>
                </a:cubicBezTo>
                <a:cubicBezTo>
                  <a:pt x="383" y="1185"/>
                  <a:pt x="365" y="1168"/>
                  <a:pt x="353" y="1150"/>
                </a:cubicBezTo>
                <a:cubicBezTo>
                  <a:pt x="167" y="1192"/>
                  <a:pt x="167" y="1192"/>
                  <a:pt x="167" y="1192"/>
                </a:cubicBezTo>
                <a:cubicBezTo>
                  <a:pt x="131" y="1209"/>
                  <a:pt x="89" y="1192"/>
                  <a:pt x="71" y="1156"/>
                </a:cubicBezTo>
                <a:cubicBezTo>
                  <a:pt x="18" y="1030"/>
                  <a:pt x="18" y="1030"/>
                  <a:pt x="18" y="1030"/>
                </a:cubicBezTo>
                <a:cubicBezTo>
                  <a:pt x="0" y="994"/>
                  <a:pt x="12" y="946"/>
                  <a:pt x="48" y="928"/>
                </a:cubicBezTo>
                <a:cubicBezTo>
                  <a:pt x="215" y="808"/>
                  <a:pt x="215" y="808"/>
                  <a:pt x="215" y="808"/>
                </a:cubicBezTo>
                <a:cubicBezTo>
                  <a:pt x="209" y="790"/>
                  <a:pt x="209" y="766"/>
                  <a:pt x="215" y="742"/>
                </a:cubicBezTo>
                <a:cubicBezTo>
                  <a:pt x="54" y="641"/>
                  <a:pt x="54" y="641"/>
                  <a:pt x="54" y="641"/>
                </a:cubicBezTo>
                <a:cubicBezTo>
                  <a:pt x="36" y="634"/>
                  <a:pt x="24" y="623"/>
                  <a:pt x="12" y="605"/>
                </a:cubicBezTo>
                <a:cubicBezTo>
                  <a:pt x="6" y="587"/>
                  <a:pt x="6" y="569"/>
                  <a:pt x="12" y="545"/>
                </a:cubicBezTo>
                <a:cubicBezTo>
                  <a:pt x="60" y="419"/>
                  <a:pt x="60" y="419"/>
                  <a:pt x="60" y="419"/>
                </a:cubicBezTo>
                <a:cubicBezTo>
                  <a:pt x="78" y="383"/>
                  <a:pt x="119" y="359"/>
                  <a:pt x="155" y="371"/>
                </a:cubicBezTo>
                <a:cubicBezTo>
                  <a:pt x="353" y="401"/>
                  <a:pt x="353" y="401"/>
                  <a:pt x="353" y="401"/>
                </a:cubicBezTo>
                <a:cubicBezTo>
                  <a:pt x="371" y="389"/>
                  <a:pt x="383" y="371"/>
                  <a:pt x="401" y="359"/>
                </a:cubicBezTo>
                <a:cubicBezTo>
                  <a:pt x="359" y="173"/>
                  <a:pt x="359" y="173"/>
                  <a:pt x="359" y="173"/>
                </a:cubicBezTo>
                <a:cubicBezTo>
                  <a:pt x="353" y="155"/>
                  <a:pt x="353" y="138"/>
                  <a:pt x="359" y="120"/>
                </a:cubicBezTo>
                <a:cubicBezTo>
                  <a:pt x="365" y="96"/>
                  <a:pt x="383" y="83"/>
                  <a:pt x="401" y="78"/>
                </a:cubicBezTo>
                <a:cubicBezTo>
                  <a:pt x="527" y="18"/>
                  <a:pt x="527" y="18"/>
                  <a:pt x="527" y="18"/>
                </a:cubicBezTo>
                <a:cubicBezTo>
                  <a:pt x="563" y="0"/>
                  <a:pt x="605" y="18"/>
                  <a:pt x="622" y="54"/>
                </a:cubicBezTo>
                <a:cubicBezTo>
                  <a:pt x="742" y="215"/>
                  <a:pt x="742" y="215"/>
                  <a:pt x="742" y="215"/>
                </a:cubicBezTo>
                <a:cubicBezTo>
                  <a:pt x="766" y="215"/>
                  <a:pt x="790" y="215"/>
                  <a:pt x="808" y="215"/>
                </a:cubicBezTo>
                <a:cubicBezTo>
                  <a:pt x="910" y="54"/>
                  <a:pt x="910" y="54"/>
                  <a:pt x="910" y="54"/>
                </a:cubicBezTo>
                <a:cubicBezTo>
                  <a:pt x="928" y="18"/>
                  <a:pt x="970" y="0"/>
                  <a:pt x="1006" y="12"/>
                </a:cubicBezTo>
                <a:cubicBezTo>
                  <a:pt x="1138" y="66"/>
                  <a:pt x="1138" y="66"/>
                  <a:pt x="1138" y="66"/>
                </a:cubicBezTo>
                <a:cubicBezTo>
                  <a:pt x="1156" y="72"/>
                  <a:pt x="1167" y="83"/>
                  <a:pt x="1180" y="101"/>
                </a:cubicBezTo>
                <a:cubicBezTo>
                  <a:pt x="1186" y="120"/>
                  <a:pt x="1186" y="138"/>
                  <a:pt x="1180" y="155"/>
                </a:cubicBezTo>
                <a:cubicBezTo>
                  <a:pt x="1149" y="359"/>
                  <a:pt x="1149" y="359"/>
                  <a:pt x="1149" y="359"/>
                </a:cubicBezTo>
                <a:cubicBezTo>
                  <a:pt x="1167" y="371"/>
                  <a:pt x="1186" y="389"/>
                  <a:pt x="1197" y="407"/>
                </a:cubicBezTo>
                <a:cubicBezTo>
                  <a:pt x="1383" y="365"/>
                  <a:pt x="1383" y="365"/>
                  <a:pt x="1383" y="365"/>
                </a:cubicBezTo>
                <a:cubicBezTo>
                  <a:pt x="1419" y="347"/>
                  <a:pt x="1461" y="365"/>
                  <a:pt x="1479" y="401"/>
                </a:cubicBezTo>
                <a:cubicBezTo>
                  <a:pt x="1539" y="527"/>
                  <a:pt x="1539" y="527"/>
                  <a:pt x="1539" y="527"/>
                </a:cubicBezTo>
                <a:cubicBezTo>
                  <a:pt x="1551" y="563"/>
                  <a:pt x="1539" y="611"/>
                  <a:pt x="1503" y="629"/>
                </a:cubicBezTo>
                <a:cubicBezTo>
                  <a:pt x="1335" y="748"/>
                  <a:pt x="1335" y="748"/>
                  <a:pt x="1335" y="748"/>
                </a:cubicBezTo>
                <a:cubicBezTo>
                  <a:pt x="1341" y="766"/>
                  <a:pt x="1341" y="790"/>
                  <a:pt x="1335" y="814"/>
                </a:cubicBezTo>
                <a:cubicBezTo>
                  <a:pt x="1497" y="916"/>
                  <a:pt x="1497" y="916"/>
                  <a:pt x="1497" y="916"/>
                </a:cubicBezTo>
                <a:cubicBezTo>
                  <a:pt x="1533" y="928"/>
                  <a:pt x="1551" y="970"/>
                  <a:pt x="1539" y="1006"/>
                </a:cubicBezTo>
                <a:cubicBezTo>
                  <a:pt x="1491" y="1138"/>
                  <a:pt x="1491" y="1138"/>
                  <a:pt x="1491" y="1138"/>
                </a:cubicBezTo>
                <a:cubicBezTo>
                  <a:pt x="1479" y="1168"/>
                  <a:pt x="1449" y="1185"/>
                  <a:pt x="1419" y="1185"/>
                </a:cubicBezTo>
                <a:lnTo>
                  <a:pt x="1419" y="1185"/>
                </a:lnTo>
                <a:cubicBezTo>
                  <a:pt x="1413" y="1185"/>
                  <a:pt x="1401" y="1185"/>
                  <a:pt x="1395" y="1185"/>
                </a:cubicBezTo>
                <a:cubicBezTo>
                  <a:pt x="1197" y="1156"/>
                  <a:pt x="1197" y="1156"/>
                  <a:pt x="1197" y="1156"/>
                </a:cubicBezTo>
                <a:cubicBezTo>
                  <a:pt x="1180" y="1168"/>
                  <a:pt x="1167" y="1185"/>
                  <a:pt x="1149" y="1198"/>
                </a:cubicBezTo>
                <a:cubicBezTo>
                  <a:pt x="1191" y="1383"/>
                  <a:pt x="1191" y="1383"/>
                  <a:pt x="1191" y="1383"/>
                </a:cubicBezTo>
                <a:cubicBezTo>
                  <a:pt x="1197" y="1401"/>
                  <a:pt x="1197" y="1419"/>
                  <a:pt x="1191" y="1437"/>
                </a:cubicBezTo>
                <a:cubicBezTo>
                  <a:pt x="1186" y="1455"/>
                  <a:pt x="1167" y="1473"/>
                  <a:pt x="1149" y="1479"/>
                </a:cubicBezTo>
                <a:cubicBezTo>
                  <a:pt x="1024" y="1539"/>
                  <a:pt x="1024" y="1539"/>
                  <a:pt x="1024" y="1539"/>
                </a:cubicBezTo>
                <a:cubicBezTo>
                  <a:pt x="988" y="1557"/>
                  <a:pt x="946" y="1539"/>
                  <a:pt x="928" y="1503"/>
                </a:cubicBezTo>
                <a:cubicBezTo>
                  <a:pt x="808" y="1341"/>
                  <a:pt x="808" y="1341"/>
                  <a:pt x="808" y="1341"/>
                </a:cubicBezTo>
                <a:cubicBezTo>
                  <a:pt x="784" y="1341"/>
                  <a:pt x="766" y="1341"/>
                  <a:pt x="742" y="1341"/>
                </a:cubicBezTo>
                <a:cubicBezTo>
                  <a:pt x="640" y="1497"/>
                  <a:pt x="640" y="1497"/>
                  <a:pt x="640" y="1497"/>
                </a:cubicBezTo>
                <a:cubicBezTo>
                  <a:pt x="629" y="1527"/>
                  <a:pt x="598" y="1545"/>
                  <a:pt x="569" y="1545"/>
                </a:cubicBezTo>
                <a:close/>
                <a:moveTo>
                  <a:pt x="371" y="1102"/>
                </a:moveTo>
                <a:lnTo>
                  <a:pt x="371" y="1102"/>
                </a:lnTo>
                <a:cubicBezTo>
                  <a:pt x="383" y="1108"/>
                  <a:pt x="383" y="1108"/>
                  <a:pt x="383" y="1108"/>
                </a:cubicBezTo>
                <a:cubicBezTo>
                  <a:pt x="401" y="1132"/>
                  <a:pt x="419" y="1150"/>
                  <a:pt x="443" y="1174"/>
                </a:cubicBezTo>
                <a:cubicBezTo>
                  <a:pt x="449" y="1180"/>
                  <a:pt x="449" y="1180"/>
                  <a:pt x="449" y="1180"/>
                </a:cubicBezTo>
                <a:cubicBezTo>
                  <a:pt x="413" y="1413"/>
                  <a:pt x="413" y="1413"/>
                  <a:pt x="413" y="1413"/>
                </a:cubicBezTo>
                <a:cubicBezTo>
                  <a:pt x="407" y="1425"/>
                  <a:pt x="419" y="1443"/>
                  <a:pt x="431" y="1449"/>
                </a:cubicBezTo>
                <a:cubicBezTo>
                  <a:pt x="563" y="1497"/>
                  <a:pt x="563" y="1497"/>
                  <a:pt x="563" y="1497"/>
                </a:cubicBezTo>
                <a:cubicBezTo>
                  <a:pt x="575" y="1503"/>
                  <a:pt x="593" y="1497"/>
                  <a:pt x="598" y="1479"/>
                </a:cubicBezTo>
                <a:lnTo>
                  <a:pt x="598" y="1479"/>
                </a:lnTo>
                <a:cubicBezTo>
                  <a:pt x="718" y="1293"/>
                  <a:pt x="718" y="1293"/>
                  <a:pt x="718" y="1293"/>
                </a:cubicBezTo>
                <a:cubicBezTo>
                  <a:pt x="730" y="1293"/>
                  <a:pt x="730" y="1293"/>
                  <a:pt x="730" y="1293"/>
                </a:cubicBezTo>
                <a:cubicBezTo>
                  <a:pt x="760" y="1293"/>
                  <a:pt x="790" y="1293"/>
                  <a:pt x="820" y="1293"/>
                </a:cubicBezTo>
                <a:cubicBezTo>
                  <a:pt x="832" y="1293"/>
                  <a:pt x="832" y="1293"/>
                  <a:pt x="832" y="1293"/>
                </a:cubicBezTo>
                <a:cubicBezTo>
                  <a:pt x="970" y="1479"/>
                  <a:pt x="970" y="1479"/>
                  <a:pt x="970" y="1479"/>
                </a:cubicBezTo>
                <a:cubicBezTo>
                  <a:pt x="976" y="1497"/>
                  <a:pt x="994" y="1503"/>
                  <a:pt x="1006" y="1497"/>
                </a:cubicBezTo>
                <a:cubicBezTo>
                  <a:pt x="1132" y="1437"/>
                  <a:pt x="1132" y="1437"/>
                  <a:pt x="1132" y="1437"/>
                </a:cubicBezTo>
                <a:cubicBezTo>
                  <a:pt x="1138" y="1437"/>
                  <a:pt x="1144" y="1431"/>
                  <a:pt x="1149" y="1425"/>
                </a:cubicBezTo>
                <a:cubicBezTo>
                  <a:pt x="1149" y="1413"/>
                  <a:pt x="1149" y="1407"/>
                  <a:pt x="1144" y="1401"/>
                </a:cubicBezTo>
                <a:cubicBezTo>
                  <a:pt x="1144" y="1395"/>
                  <a:pt x="1144" y="1395"/>
                  <a:pt x="1144" y="1395"/>
                </a:cubicBezTo>
                <a:cubicBezTo>
                  <a:pt x="1096" y="1180"/>
                  <a:pt x="1096" y="1180"/>
                  <a:pt x="1096" y="1180"/>
                </a:cubicBezTo>
                <a:cubicBezTo>
                  <a:pt x="1108" y="1174"/>
                  <a:pt x="1108" y="1174"/>
                  <a:pt x="1108" y="1174"/>
                </a:cubicBezTo>
                <a:cubicBezTo>
                  <a:pt x="1132" y="1156"/>
                  <a:pt x="1149" y="1132"/>
                  <a:pt x="1167" y="1114"/>
                </a:cubicBezTo>
                <a:cubicBezTo>
                  <a:pt x="1180" y="1102"/>
                  <a:pt x="1180" y="1102"/>
                  <a:pt x="1180" y="1102"/>
                </a:cubicBezTo>
                <a:cubicBezTo>
                  <a:pt x="1413" y="1138"/>
                  <a:pt x="1413" y="1138"/>
                  <a:pt x="1413" y="1138"/>
                </a:cubicBezTo>
                <a:lnTo>
                  <a:pt x="1419" y="1138"/>
                </a:lnTo>
                <a:lnTo>
                  <a:pt x="1419" y="1138"/>
                </a:lnTo>
                <a:cubicBezTo>
                  <a:pt x="1431" y="1138"/>
                  <a:pt x="1443" y="1132"/>
                  <a:pt x="1449" y="1120"/>
                </a:cubicBezTo>
                <a:cubicBezTo>
                  <a:pt x="1497" y="994"/>
                  <a:pt x="1497" y="994"/>
                  <a:pt x="1497" y="994"/>
                </a:cubicBezTo>
                <a:cubicBezTo>
                  <a:pt x="1503" y="976"/>
                  <a:pt x="1491" y="964"/>
                  <a:pt x="1479" y="958"/>
                </a:cubicBezTo>
                <a:cubicBezTo>
                  <a:pt x="1473" y="952"/>
                  <a:pt x="1473" y="952"/>
                  <a:pt x="1473" y="952"/>
                </a:cubicBezTo>
                <a:cubicBezTo>
                  <a:pt x="1287" y="838"/>
                  <a:pt x="1287" y="838"/>
                  <a:pt x="1287" y="838"/>
                </a:cubicBezTo>
                <a:cubicBezTo>
                  <a:pt x="1287" y="820"/>
                  <a:pt x="1287" y="820"/>
                  <a:pt x="1287" y="820"/>
                </a:cubicBezTo>
                <a:cubicBezTo>
                  <a:pt x="1293" y="796"/>
                  <a:pt x="1293" y="766"/>
                  <a:pt x="1293" y="736"/>
                </a:cubicBezTo>
                <a:cubicBezTo>
                  <a:pt x="1287" y="724"/>
                  <a:pt x="1287" y="724"/>
                  <a:pt x="1287" y="724"/>
                </a:cubicBezTo>
                <a:cubicBezTo>
                  <a:pt x="1479" y="587"/>
                  <a:pt x="1479" y="587"/>
                  <a:pt x="1479" y="587"/>
                </a:cubicBezTo>
                <a:cubicBezTo>
                  <a:pt x="1491" y="581"/>
                  <a:pt x="1497" y="563"/>
                  <a:pt x="1491" y="545"/>
                </a:cubicBezTo>
                <a:cubicBezTo>
                  <a:pt x="1437" y="419"/>
                  <a:pt x="1437" y="419"/>
                  <a:pt x="1437" y="419"/>
                </a:cubicBezTo>
                <a:cubicBezTo>
                  <a:pt x="1431" y="407"/>
                  <a:pt x="1413" y="401"/>
                  <a:pt x="1401" y="407"/>
                </a:cubicBezTo>
                <a:cubicBezTo>
                  <a:pt x="1395" y="407"/>
                  <a:pt x="1395" y="407"/>
                  <a:pt x="1395" y="407"/>
                </a:cubicBezTo>
                <a:cubicBezTo>
                  <a:pt x="1180" y="455"/>
                  <a:pt x="1180" y="455"/>
                  <a:pt x="1180" y="455"/>
                </a:cubicBezTo>
                <a:cubicBezTo>
                  <a:pt x="1173" y="443"/>
                  <a:pt x="1173" y="443"/>
                  <a:pt x="1173" y="443"/>
                </a:cubicBezTo>
                <a:cubicBezTo>
                  <a:pt x="1156" y="425"/>
                  <a:pt x="1132" y="401"/>
                  <a:pt x="1108" y="383"/>
                </a:cubicBezTo>
                <a:cubicBezTo>
                  <a:pt x="1102" y="377"/>
                  <a:pt x="1102" y="377"/>
                  <a:pt x="1102" y="377"/>
                </a:cubicBezTo>
                <a:cubicBezTo>
                  <a:pt x="1138" y="143"/>
                  <a:pt x="1138" y="143"/>
                  <a:pt x="1138" y="143"/>
                </a:cubicBezTo>
                <a:cubicBezTo>
                  <a:pt x="1138" y="138"/>
                  <a:pt x="1138" y="131"/>
                  <a:pt x="1138" y="120"/>
                </a:cubicBezTo>
                <a:cubicBezTo>
                  <a:pt x="1132" y="114"/>
                  <a:pt x="1126" y="107"/>
                  <a:pt x="1120" y="107"/>
                </a:cubicBezTo>
                <a:cubicBezTo>
                  <a:pt x="988" y="60"/>
                  <a:pt x="988" y="60"/>
                  <a:pt x="988" y="60"/>
                </a:cubicBezTo>
                <a:cubicBezTo>
                  <a:pt x="976" y="54"/>
                  <a:pt x="958" y="60"/>
                  <a:pt x="952" y="78"/>
                </a:cubicBezTo>
                <a:lnTo>
                  <a:pt x="952" y="78"/>
                </a:lnTo>
                <a:cubicBezTo>
                  <a:pt x="832" y="263"/>
                  <a:pt x="832" y="263"/>
                  <a:pt x="832" y="263"/>
                </a:cubicBezTo>
                <a:cubicBezTo>
                  <a:pt x="820" y="263"/>
                  <a:pt x="820" y="263"/>
                  <a:pt x="820" y="263"/>
                </a:cubicBezTo>
                <a:cubicBezTo>
                  <a:pt x="790" y="263"/>
                  <a:pt x="760" y="263"/>
                  <a:pt x="736" y="263"/>
                </a:cubicBezTo>
                <a:cubicBezTo>
                  <a:pt x="718" y="263"/>
                  <a:pt x="718" y="263"/>
                  <a:pt x="718" y="263"/>
                </a:cubicBezTo>
                <a:cubicBezTo>
                  <a:pt x="581" y="72"/>
                  <a:pt x="581" y="72"/>
                  <a:pt x="581" y="72"/>
                </a:cubicBezTo>
                <a:cubicBezTo>
                  <a:pt x="575" y="60"/>
                  <a:pt x="557" y="54"/>
                  <a:pt x="545" y="60"/>
                </a:cubicBezTo>
                <a:cubicBezTo>
                  <a:pt x="419" y="120"/>
                  <a:pt x="419" y="120"/>
                  <a:pt x="419" y="120"/>
                </a:cubicBezTo>
                <a:cubicBezTo>
                  <a:pt x="413" y="120"/>
                  <a:pt x="407" y="125"/>
                  <a:pt x="401" y="131"/>
                </a:cubicBezTo>
                <a:cubicBezTo>
                  <a:pt x="401" y="138"/>
                  <a:pt x="401" y="149"/>
                  <a:pt x="407" y="155"/>
                </a:cubicBezTo>
                <a:cubicBezTo>
                  <a:pt x="407" y="161"/>
                  <a:pt x="407" y="161"/>
                  <a:pt x="407" y="161"/>
                </a:cubicBezTo>
                <a:cubicBezTo>
                  <a:pt x="455" y="371"/>
                  <a:pt x="455" y="371"/>
                  <a:pt x="455" y="371"/>
                </a:cubicBezTo>
                <a:cubicBezTo>
                  <a:pt x="443" y="383"/>
                  <a:pt x="443" y="383"/>
                  <a:pt x="443" y="383"/>
                </a:cubicBezTo>
                <a:cubicBezTo>
                  <a:pt x="419" y="401"/>
                  <a:pt x="401" y="419"/>
                  <a:pt x="383" y="443"/>
                </a:cubicBezTo>
                <a:cubicBezTo>
                  <a:pt x="377" y="455"/>
                  <a:pt x="377" y="455"/>
                  <a:pt x="377" y="455"/>
                </a:cubicBezTo>
                <a:cubicBezTo>
                  <a:pt x="143" y="419"/>
                  <a:pt x="143" y="419"/>
                  <a:pt x="143" y="419"/>
                </a:cubicBezTo>
                <a:cubicBezTo>
                  <a:pt x="126" y="413"/>
                  <a:pt x="107" y="419"/>
                  <a:pt x="107" y="431"/>
                </a:cubicBezTo>
                <a:cubicBezTo>
                  <a:pt x="54" y="563"/>
                  <a:pt x="54" y="563"/>
                  <a:pt x="54" y="563"/>
                </a:cubicBezTo>
                <a:cubicBezTo>
                  <a:pt x="54" y="569"/>
                  <a:pt x="54" y="581"/>
                  <a:pt x="60" y="587"/>
                </a:cubicBezTo>
                <a:cubicBezTo>
                  <a:pt x="60" y="593"/>
                  <a:pt x="66" y="599"/>
                  <a:pt x="71" y="599"/>
                </a:cubicBezTo>
                <a:cubicBezTo>
                  <a:pt x="78" y="605"/>
                  <a:pt x="78" y="605"/>
                  <a:pt x="78" y="605"/>
                </a:cubicBezTo>
                <a:cubicBezTo>
                  <a:pt x="263" y="718"/>
                  <a:pt x="263" y="718"/>
                  <a:pt x="263" y="718"/>
                </a:cubicBezTo>
                <a:cubicBezTo>
                  <a:pt x="263" y="736"/>
                  <a:pt x="263" y="736"/>
                  <a:pt x="263" y="736"/>
                </a:cubicBezTo>
                <a:cubicBezTo>
                  <a:pt x="257" y="760"/>
                  <a:pt x="257" y="790"/>
                  <a:pt x="263" y="820"/>
                </a:cubicBezTo>
                <a:cubicBezTo>
                  <a:pt x="263" y="832"/>
                  <a:pt x="263" y="832"/>
                  <a:pt x="263" y="832"/>
                </a:cubicBezTo>
                <a:cubicBezTo>
                  <a:pt x="71" y="970"/>
                  <a:pt x="71" y="970"/>
                  <a:pt x="71" y="970"/>
                </a:cubicBezTo>
                <a:cubicBezTo>
                  <a:pt x="60" y="976"/>
                  <a:pt x="54" y="994"/>
                  <a:pt x="60" y="1006"/>
                </a:cubicBezTo>
                <a:cubicBezTo>
                  <a:pt x="113" y="1138"/>
                  <a:pt x="113" y="1138"/>
                  <a:pt x="113" y="1138"/>
                </a:cubicBezTo>
                <a:cubicBezTo>
                  <a:pt x="119" y="1150"/>
                  <a:pt x="137" y="1156"/>
                  <a:pt x="149" y="1150"/>
                </a:cubicBezTo>
                <a:cubicBezTo>
                  <a:pt x="155" y="1150"/>
                  <a:pt x="155" y="1150"/>
                  <a:pt x="155" y="1150"/>
                </a:cubicBezTo>
                <a:lnTo>
                  <a:pt x="371" y="1102"/>
                </a:lnTo>
                <a:close/>
                <a:moveTo>
                  <a:pt x="778" y="1156"/>
                </a:moveTo>
                <a:lnTo>
                  <a:pt x="778" y="1156"/>
                </a:lnTo>
                <a:cubicBezTo>
                  <a:pt x="730" y="1156"/>
                  <a:pt x="688" y="1144"/>
                  <a:pt x="646" y="1132"/>
                </a:cubicBezTo>
                <a:cubicBezTo>
                  <a:pt x="551" y="1096"/>
                  <a:pt x="473" y="1024"/>
                  <a:pt x="431" y="934"/>
                </a:cubicBezTo>
                <a:cubicBezTo>
                  <a:pt x="395" y="844"/>
                  <a:pt x="389" y="742"/>
                  <a:pt x="425" y="647"/>
                </a:cubicBezTo>
                <a:cubicBezTo>
                  <a:pt x="479" y="503"/>
                  <a:pt x="622" y="401"/>
                  <a:pt x="778" y="401"/>
                </a:cubicBezTo>
                <a:cubicBezTo>
                  <a:pt x="820" y="401"/>
                  <a:pt x="862" y="413"/>
                  <a:pt x="910" y="425"/>
                </a:cubicBezTo>
                <a:cubicBezTo>
                  <a:pt x="1000" y="461"/>
                  <a:pt x="1078" y="533"/>
                  <a:pt x="1120" y="623"/>
                </a:cubicBezTo>
                <a:cubicBezTo>
                  <a:pt x="1162" y="712"/>
                  <a:pt x="1162" y="814"/>
                  <a:pt x="1126" y="910"/>
                </a:cubicBezTo>
                <a:cubicBezTo>
                  <a:pt x="1072" y="1054"/>
                  <a:pt x="934" y="1156"/>
                  <a:pt x="778" y="1156"/>
                </a:cubicBezTo>
                <a:close/>
                <a:moveTo>
                  <a:pt x="778" y="449"/>
                </a:moveTo>
                <a:lnTo>
                  <a:pt x="778" y="449"/>
                </a:lnTo>
                <a:cubicBezTo>
                  <a:pt x="640" y="449"/>
                  <a:pt x="515" y="533"/>
                  <a:pt x="467" y="665"/>
                </a:cubicBezTo>
                <a:cubicBezTo>
                  <a:pt x="437" y="742"/>
                  <a:pt x="443" y="832"/>
                  <a:pt x="479" y="916"/>
                </a:cubicBezTo>
                <a:cubicBezTo>
                  <a:pt x="515" y="994"/>
                  <a:pt x="581" y="1054"/>
                  <a:pt x="658" y="1084"/>
                </a:cubicBezTo>
                <a:cubicBezTo>
                  <a:pt x="700" y="1102"/>
                  <a:pt x="736" y="1108"/>
                  <a:pt x="778" y="1108"/>
                </a:cubicBezTo>
                <a:cubicBezTo>
                  <a:pt x="910" y="1108"/>
                  <a:pt x="1036" y="1018"/>
                  <a:pt x="1084" y="892"/>
                </a:cubicBezTo>
                <a:cubicBezTo>
                  <a:pt x="1114" y="808"/>
                  <a:pt x="1114" y="724"/>
                  <a:pt x="1072" y="641"/>
                </a:cubicBezTo>
                <a:cubicBezTo>
                  <a:pt x="1036" y="563"/>
                  <a:pt x="970" y="503"/>
                  <a:pt x="892" y="473"/>
                </a:cubicBezTo>
                <a:cubicBezTo>
                  <a:pt x="856" y="455"/>
                  <a:pt x="814" y="449"/>
                  <a:pt x="778" y="449"/>
                </a:cubicBezTo>
                <a:close/>
              </a:path>
            </a:pathLst>
          </a:custGeom>
          <a:solidFill>
            <a:schemeClr val="accent3"/>
          </a:solidFill>
          <a:ln>
            <a:noFill/>
          </a:ln>
          <a:effectLst/>
        </p:spPr>
        <p:txBody>
          <a:bodyPr wrap="none" anchor="ctr"/>
          <a:lstStyle/>
          <a:p>
            <a:endParaRPr lang="en-US">
              <a:latin typeface="Roboto Light" charset="0"/>
            </a:endParaRPr>
          </a:p>
        </p:txBody>
      </p:sp>
      <p:grpSp>
        <p:nvGrpSpPr>
          <p:cNvPr id="2" name="Group 1"/>
          <p:cNvGrpSpPr/>
          <p:nvPr/>
        </p:nvGrpSpPr>
        <p:grpSpPr>
          <a:xfrm>
            <a:off x="13713296" y="4159936"/>
            <a:ext cx="1205718" cy="1080820"/>
            <a:chOff x="8226896" y="4159936"/>
            <a:chExt cx="1205718" cy="1080820"/>
          </a:xfrm>
          <a:solidFill>
            <a:schemeClr val="accent1"/>
          </a:solidFill>
        </p:grpSpPr>
        <p:sp>
          <p:nvSpPr>
            <p:cNvPr id="53" name="Freeform 2"/>
            <p:cNvSpPr>
              <a:spLocks noChangeArrowheads="1"/>
            </p:cNvSpPr>
            <p:nvPr/>
          </p:nvSpPr>
          <p:spPr bwMode="auto">
            <a:xfrm>
              <a:off x="8289382" y="4252512"/>
              <a:ext cx="569302" cy="527680"/>
            </a:xfrm>
            <a:custGeom>
              <a:avLst/>
              <a:gdLst>
                <a:gd name="T0" fmla="*/ 563 w 1085"/>
                <a:gd name="T1" fmla="*/ 1006 h 1007"/>
                <a:gd name="T2" fmla="*/ 563 w 1085"/>
                <a:gd name="T3" fmla="*/ 1006 h 1007"/>
                <a:gd name="T4" fmla="*/ 389 w 1085"/>
                <a:gd name="T5" fmla="*/ 976 h 1007"/>
                <a:gd name="T6" fmla="*/ 95 w 1085"/>
                <a:gd name="T7" fmla="*/ 330 h 1007"/>
                <a:gd name="T8" fmla="*/ 563 w 1085"/>
                <a:gd name="T9" fmla="*/ 0 h 1007"/>
                <a:gd name="T10" fmla="*/ 742 w 1085"/>
                <a:gd name="T11" fmla="*/ 36 h 1007"/>
                <a:gd name="T12" fmla="*/ 1024 w 1085"/>
                <a:gd name="T13" fmla="*/ 300 h 1007"/>
                <a:gd name="T14" fmla="*/ 1036 w 1085"/>
                <a:gd name="T15" fmla="*/ 683 h 1007"/>
                <a:gd name="T16" fmla="*/ 563 w 1085"/>
                <a:gd name="T17" fmla="*/ 1006 h 1007"/>
                <a:gd name="T18" fmla="*/ 563 w 1085"/>
                <a:gd name="T19" fmla="*/ 192 h 1007"/>
                <a:gd name="T20" fmla="*/ 563 w 1085"/>
                <a:gd name="T21" fmla="*/ 192 h 1007"/>
                <a:gd name="T22" fmla="*/ 269 w 1085"/>
                <a:gd name="T23" fmla="*/ 396 h 1007"/>
                <a:gd name="T24" fmla="*/ 455 w 1085"/>
                <a:gd name="T25" fmla="*/ 797 h 1007"/>
                <a:gd name="T26" fmla="*/ 563 w 1085"/>
                <a:gd name="T27" fmla="*/ 821 h 1007"/>
                <a:gd name="T28" fmla="*/ 856 w 1085"/>
                <a:gd name="T29" fmla="*/ 617 h 1007"/>
                <a:gd name="T30" fmla="*/ 676 w 1085"/>
                <a:gd name="T31" fmla="*/ 210 h 1007"/>
                <a:gd name="T32" fmla="*/ 563 w 1085"/>
                <a:gd name="T33" fmla="*/ 192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5" h="1007">
                  <a:moveTo>
                    <a:pt x="563" y="1006"/>
                  </a:moveTo>
                  <a:lnTo>
                    <a:pt x="563" y="1006"/>
                  </a:lnTo>
                  <a:cubicBezTo>
                    <a:pt x="503" y="1006"/>
                    <a:pt x="443" y="994"/>
                    <a:pt x="389" y="976"/>
                  </a:cubicBezTo>
                  <a:cubicBezTo>
                    <a:pt x="131" y="881"/>
                    <a:pt x="0" y="587"/>
                    <a:pt x="95" y="330"/>
                  </a:cubicBezTo>
                  <a:cubicBezTo>
                    <a:pt x="167" y="132"/>
                    <a:pt x="353" y="0"/>
                    <a:pt x="563" y="0"/>
                  </a:cubicBezTo>
                  <a:cubicBezTo>
                    <a:pt x="622" y="0"/>
                    <a:pt x="682" y="12"/>
                    <a:pt x="742" y="36"/>
                  </a:cubicBezTo>
                  <a:cubicBezTo>
                    <a:pt x="868" y="84"/>
                    <a:pt x="964" y="174"/>
                    <a:pt x="1024" y="300"/>
                  </a:cubicBezTo>
                  <a:cubicBezTo>
                    <a:pt x="1078" y="420"/>
                    <a:pt x="1084" y="557"/>
                    <a:pt x="1036" y="683"/>
                  </a:cubicBezTo>
                  <a:cubicBezTo>
                    <a:pt x="964" y="875"/>
                    <a:pt x="772" y="1006"/>
                    <a:pt x="563" y="1006"/>
                  </a:cubicBezTo>
                  <a:close/>
                  <a:moveTo>
                    <a:pt x="563" y="192"/>
                  </a:moveTo>
                  <a:lnTo>
                    <a:pt x="563" y="192"/>
                  </a:lnTo>
                  <a:cubicBezTo>
                    <a:pt x="437" y="192"/>
                    <a:pt x="317" y="276"/>
                    <a:pt x="269" y="396"/>
                  </a:cubicBezTo>
                  <a:cubicBezTo>
                    <a:pt x="209" y="557"/>
                    <a:pt x="293" y="737"/>
                    <a:pt x="455" y="797"/>
                  </a:cubicBezTo>
                  <a:cubicBezTo>
                    <a:pt x="491" y="815"/>
                    <a:pt x="527" y="821"/>
                    <a:pt x="563" y="821"/>
                  </a:cubicBezTo>
                  <a:cubicBezTo>
                    <a:pt x="694" y="821"/>
                    <a:pt x="814" y="737"/>
                    <a:pt x="856" y="617"/>
                  </a:cubicBezTo>
                  <a:cubicBezTo>
                    <a:pt x="916" y="455"/>
                    <a:pt x="838" y="270"/>
                    <a:pt x="676" y="210"/>
                  </a:cubicBezTo>
                  <a:cubicBezTo>
                    <a:pt x="640" y="198"/>
                    <a:pt x="604" y="192"/>
                    <a:pt x="563" y="19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0" name="Freeform 3"/>
            <p:cNvSpPr>
              <a:spLocks noChangeArrowheads="1"/>
            </p:cNvSpPr>
            <p:nvPr/>
          </p:nvSpPr>
          <p:spPr bwMode="auto">
            <a:xfrm>
              <a:off x="8590232" y="4159938"/>
              <a:ext cx="182824" cy="192095"/>
            </a:xfrm>
            <a:custGeom>
              <a:avLst/>
              <a:gdLst>
                <a:gd name="T0" fmla="*/ 305 w 348"/>
                <a:gd name="T1" fmla="*/ 341 h 366"/>
                <a:gd name="T2" fmla="*/ 305 w 348"/>
                <a:gd name="T3" fmla="*/ 341 h 366"/>
                <a:gd name="T4" fmla="*/ 197 w 348"/>
                <a:gd name="T5" fmla="*/ 347 h 366"/>
                <a:gd name="T6" fmla="*/ 83 w 348"/>
                <a:gd name="T7" fmla="*/ 305 h 366"/>
                <a:gd name="T8" fmla="*/ 11 w 348"/>
                <a:gd name="T9" fmla="*/ 227 h 366"/>
                <a:gd name="T10" fmla="*/ 131 w 348"/>
                <a:gd name="T11" fmla="*/ 35 h 366"/>
                <a:gd name="T12" fmla="*/ 191 w 348"/>
                <a:gd name="T13" fmla="*/ 6 h 366"/>
                <a:gd name="T14" fmla="*/ 311 w 348"/>
                <a:gd name="T15" fmla="*/ 54 h 366"/>
                <a:gd name="T16" fmla="*/ 341 w 348"/>
                <a:gd name="T17" fmla="*/ 113 h 366"/>
                <a:gd name="T18" fmla="*/ 305 w 348"/>
                <a:gd name="T19" fmla="*/ 34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66">
                  <a:moveTo>
                    <a:pt x="305" y="341"/>
                  </a:moveTo>
                  <a:lnTo>
                    <a:pt x="305" y="341"/>
                  </a:lnTo>
                  <a:cubicBezTo>
                    <a:pt x="293" y="365"/>
                    <a:pt x="227" y="359"/>
                    <a:pt x="197" y="347"/>
                  </a:cubicBezTo>
                  <a:cubicBezTo>
                    <a:pt x="83" y="305"/>
                    <a:pt x="83" y="305"/>
                    <a:pt x="83" y="305"/>
                  </a:cubicBezTo>
                  <a:cubicBezTo>
                    <a:pt x="59" y="293"/>
                    <a:pt x="0" y="251"/>
                    <a:pt x="11" y="227"/>
                  </a:cubicBezTo>
                  <a:cubicBezTo>
                    <a:pt x="131" y="35"/>
                    <a:pt x="131" y="35"/>
                    <a:pt x="131" y="35"/>
                  </a:cubicBezTo>
                  <a:cubicBezTo>
                    <a:pt x="143" y="12"/>
                    <a:pt x="167" y="0"/>
                    <a:pt x="191" y="6"/>
                  </a:cubicBezTo>
                  <a:cubicBezTo>
                    <a:pt x="311" y="54"/>
                    <a:pt x="311" y="54"/>
                    <a:pt x="311" y="54"/>
                  </a:cubicBezTo>
                  <a:cubicBezTo>
                    <a:pt x="335" y="59"/>
                    <a:pt x="347" y="90"/>
                    <a:pt x="341" y="113"/>
                  </a:cubicBezTo>
                  <a:lnTo>
                    <a:pt x="305" y="34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1" name="Freeform 4"/>
            <p:cNvSpPr>
              <a:spLocks noChangeArrowheads="1"/>
            </p:cNvSpPr>
            <p:nvPr/>
          </p:nvSpPr>
          <p:spPr bwMode="auto">
            <a:xfrm>
              <a:off x="8393520" y="4159936"/>
              <a:ext cx="187454" cy="194408"/>
            </a:xfrm>
            <a:custGeom>
              <a:avLst/>
              <a:gdLst>
                <a:gd name="T0" fmla="*/ 348 w 355"/>
                <a:gd name="T1" fmla="*/ 215 h 372"/>
                <a:gd name="T2" fmla="*/ 348 w 355"/>
                <a:gd name="T3" fmla="*/ 215 h 372"/>
                <a:gd name="T4" fmla="*/ 282 w 355"/>
                <a:gd name="T5" fmla="*/ 299 h 372"/>
                <a:gd name="T6" fmla="*/ 162 w 355"/>
                <a:gd name="T7" fmla="*/ 353 h 372"/>
                <a:gd name="T8" fmla="*/ 60 w 355"/>
                <a:gd name="T9" fmla="*/ 347 h 372"/>
                <a:gd name="T10" fmla="*/ 6 w 355"/>
                <a:gd name="T11" fmla="*/ 125 h 372"/>
                <a:gd name="T12" fmla="*/ 30 w 355"/>
                <a:gd name="T13" fmla="*/ 59 h 372"/>
                <a:gd name="T14" fmla="*/ 150 w 355"/>
                <a:gd name="T15" fmla="*/ 6 h 372"/>
                <a:gd name="T16" fmla="*/ 210 w 355"/>
                <a:gd name="T17" fmla="*/ 30 h 372"/>
                <a:gd name="T18" fmla="*/ 348 w 355"/>
                <a:gd name="T19" fmla="*/ 21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72">
                  <a:moveTo>
                    <a:pt x="348" y="215"/>
                  </a:moveTo>
                  <a:lnTo>
                    <a:pt x="348" y="215"/>
                  </a:lnTo>
                  <a:cubicBezTo>
                    <a:pt x="354" y="239"/>
                    <a:pt x="306" y="287"/>
                    <a:pt x="282" y="299"/>
                  </a:cubicBezTo>
                  <a:cubicBezTo>
                    <a:pt x="162" y="353"/>
                    <a:pt x="162" y="353"/>
                    <a:pt x="162" y="353"/>
                  </a:cubicBezTo>
                  <a:cubicBezTo>
                    <a:pt x="138" y="359"/>
                    <a:pt x="72" y="371"/>
                    <a:pt x="60" y="347"/>
                  </a:cubicBezTo>
                  <a:cubicBezTo>
                    <a:pt x="6" y="125"/>
                    <a:pt x="6" y="125"/>
                    <a:pt x="6" y="125"/>
                  </a:cubicBezTo>
                  <a:cubicBezTo>
                    <a:pt x="0" y="101"/>
                    <a:pt x="6" y="72"/>
                    <a:pt x="30" y="59"/>
                  </a:cubicBezTo>
                  <a:cubicBezTo>
                    <a:pt x="150" y="6"/>
                    <a:pt x="150" y="6"/>
                    <a:pt x="150" y="6"/>
                  </a:cubicBezTo>
                  <a:cubicBezTo>
                    <a:pt x="174" y="0"/>
                    <a:pt x="198" y="6"/>
                    <a:pt x="210" y="30"/>
                  </a:cubicBezTo>
                  <a:lnTo>
                    <a:pt x="348" y="21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6" name="Freeform 5"/>
            <p:cNvSpPr>
              <a:spLocks noChangeArrowheads="1"/>
            </p:cNvSpPr>
            <p:nvPr/>
          </p:nvSpPr>
          <p:spPr bwMode="auto">
            <a:xfrm>
              <a:off x="8226898" y="4328887"/>
              <a:ext cx="192082" cy="182836"/>
            </a:xfrm>
            <a:custGeom>
              <a:avLst/>
              <a:gdLst>
                <a:gd name="T0" fmla="*/ 335 w 366"/>
                <a:gd name="T1" fmla="*/ 48 h 348"/>
                <a:gd name="T2" fmla="*/ 335 w 366"/>
                <a:gd name="T3" fmla="*/ 48 h 348"/>
                <a:gd name="T4" fmla="*/ 347 w 366"/>
                <a:gd name="T5" fmla="*/ 150 h 348"/>
                <a:gd name="T6" fmla="*/ 305 w 366"/>
                <a:gd name="T7" fmla="*/ 270 h 348"/>
                <a:gd name="T8" fmla="*/ 227 w 366"/>
                <a:gd name="T9" fmla="*/ 341 h 348"/>
                <a:gd name="T10" fmla="*/ 36 w 366"/>
                <a:gd name="T11" fmla="*/ 216 h 348"/>
                <a:gd name="T12" fmla="*/ 6 w 366"/>
                <a:gd name="T13" fmla="*/ 156 h 348"/>
                <a:gd name="T14" fmla="*/ 54 w 366"/>
                <a:gd name="T15" fmla="*/ 36 h 348"/>
                <a:gd name="T16" fmla="*/ 114 w 366"/>
                <a:gd name="T17" fmla="*/ 12 h 348"/>
                <a:gd name="T18" fmla="*/ 335 w 366"/>
                <a:gd name="T19" fmla="*/ 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48">
                  <a:moveTo>
                    <a:pt x="335" y="48"/>
                  </a:moveTo>
                  <a:lnTo>
                    <a:pt x="335" y="48"/>
                  </a:lnTo>
                  <a:cubicBezTo>
                    <a:pt x="365" y="54"/>
                    <a:pt x="359" y="126"/>
                    <a:pt x="347" y="150"/>
                  </a:cubicBezTo>
                  <a:cubicBezTo>
                    <a:pt x="305" y="270"/>
                    <a:pt x="305" y="270"/>
                    <a:pt x="305" y="270"/>
                  </a:cubicBezTo>
                  <a:cubicBezTo>
                    <a:pt x="293" y="294"/>
                    <a:pt x="251" y="347"/>
                    <a:pt x="227" y="341"/>
                  </a:cubicBezTo>
                  <a:cubicBezTo>
                    <a:pt x="36" y="216"/>
                    <a:pt x="36" y="216"/>
                    <a:pt x="36" y="216"/>
                  </a:cubicBezTo>
                  <a:cubicBezTo>
                    <a:pt x="12" y="210"/>
                    <a:pt x="0" y="180"/>
                    <a:pt x="6" y="156"/>
                  </a:cubicBezTo>
                  <a:cubicBezTo>
                    <a:pt x="54" y="36"/>
                    <a:pt x="54" y="36"/>
                    <a:pt x="54" y="36"/>
                  </a:cubicBezTo>
                  <a:cubicBezTo>
                    <a:pt x="60" y="12"/>
                    <a:pt x="90" y="0"/>
                    <a:pt x="114" y="12"/>
                  </a:cubicBezTo>
                  <a:lnTo>
                    <a:pt x="335" y="4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7" name="Freeform 6"/>
            <p:cNvSpPr>
              <a:spLocks noChangeArrowheads="1"/>
            </p:cNvSpPr>
            <p:nvPr/>
          </p:nvSpPr>
          <p:spPr bwMode="auto">
            <a:xfrm>
              <a:off x="8226896" y="4523297"/>
              <a:ext cx="194395" cy="189780"/>
            </a:xfrm>
            <a:custGeom>
              <a:avLst/>
              <a:gdLst>
                <a:gd name="T0" fmla="*/ 215 w 372"/>
                <a:gd name="T1" fmla="*/ 12 h 361"/>
                <a:gd name="T2" fmla="*/ 215 w 372"/>
                <a:gd name="T3" fmla="*/ 12 h 361"/>
                <a:gd name="T4" fmla="*/ 299 w 372"/>
                <a:gd name="T5" fmla="*/ 78 h 361"/>
                <a:gd name="T6" fmla="*/ 353 w 372"/>
                <a:gd name="T7" fmla="*/ 192 h 361"/>
                <a:gd name="T8" fmla="*/ 347 w 372"/>
                <a:gd name="T9" fmla="*/ 300 h 361"/>
                <a:gd name="T10" fmla="*/ 126 w 372"/>
                <a:gd name="T11" fmla="*/ 348 h 361"/>
                <a:gd name="T12" fmla="*/ 60 w 372"/>
                <a:gd name="T13" fmla="*/ 324 h 361"/>
                <a:gd name="T14" fmla="*/ 6 w 372"/>
                <a:gd name="T15" fmla="*/ 210 h 361"/>
                <a:gd name="T16" fmla="*/ 30 w 372"/>
                <a:gd name="T17" fmla="*/ 150 h 361"/>
                <a:gd name="T18" fmla="*/ 215 w 372"/>
                <a:gd name="T19" fmla="*/ 1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61">
                  <a:moveTo>
                    <a:pt x="215" y="12"/>
                  </a:moveTo>
                  <a:lnTo>
                    <a:pt x="215" y="12"/>
                  </a:lnTo>
                  <a:cubicBezTo>
                    <a:pt x="239" y="0"/>
                    <a:pt x="287" y="54"/>
                    <a:pt x="299" y="78"/>
                  </a:cubicBezTo>
                  <a:cubicBezTo>
                    <a:pt x="353" y="192"/>
                    <a:pt x="353" y="192"/>
                    <a:pt x="353" y="192"/>
                  </a:cubicBezTo>
                  <a:cubicBezTo>
                    <a:pt x="359" y="216"/>
                    <a:pt x="371" y="288"/>
                    <a:pt x="347" y="300"/>
                  </a:cubicBezTo>
                  <a:cubicBezTo>
                    <a:pt x="126" y="348"/>
                    <a:pt x="126" y="348"/>
                    <a:pt x="126" y="348"/>
                  </a:cubicBezTo>
                  <a:cubicBezTo>
                    <a:pt x="102" y="360"/>
                    <a:pt x="72" y="348"/>
                    <a:pt x="60" y="324"/>
                  </a:cubicBezTo>
                  <a:cubicBezTo>
                    <a:pt x="6" y="210"/>
                    <a:pt x="6" y="210"/>
                    <a:pt x="6" y="210"/>
                  </a:cubicBezTo>
                  <a:cubicBezTo>
                    <a:pt x="0" y="186"/>
                    <a:pt x="6" y="156"/>
                    <a:pt x="30" y="150"/>
                  </a:cubicBezTo>
                  <a:lnTo>
                    <a:pt x="215" y="1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8" name="Freeform 7"/>
            <p:cNvSpPr>
              <a:spLocks noChangeArrowheads="1"/>
            </p:cNvSpPr>
            <p:nvPr/>
          </p:nvSpPr>
          <p:spPr bwMode="auto">
            <a:xfrm>
              <a:off x="8395835" y="4687617"/>
              <a:ext cx="182824" cy="192095"/>
            </a:xfrm>
            <a:custGeom>
              <a:avLst/>
              <a:gdLst>
                <a:gd name="T0" fmla="*/ 48 w 349"/>
                <a:gd name="T1" fmla="*/ 24 h 366"/>
                <a:gd name="T2" fmla="*/ 48 w 349"/>
                <a:gd name="T3" fmla="*/ 24 h 366"/>
                <a:gd name="T4" fmla="*/ 150 w 349"/>
                <a:gd name="T5" fmla="*/ 12 h 366"/>
                <a:gd name="T6" fmla="*/ 270 w 349"/>
                <a:gd name="T7" fmla="*/ 60 h 366"/>
                <a:gd name="T8" fmla="*/ 342 w 349"/>
                <a:gd name="T9" fmla="*/ 138 h 366"/>
                <a:gd name="T10" fmla="*/ 216 w 349"/>
                <a:gd name="T11" fmla="*/ 329 h 366"/>
                <a:gd name="T12" fmla="*/ 156 w 349"/>
                <a:gd name="T13" fmla="*/ 353 h 366"/>
                <a:gd name="T14" fmla="*/ 36 w 349"/>
                <a:gd name="T15" fmla="*/ 311 h 366"/>
                <a:gd name="T16" fmla="*/ 12 w 349"/>
                <a:gd name="T17" fmla="*/ 251 h 366"/>
                <a:gd name="T18" fmla="*/ 48 w 349"/>
                <a:gd name="T19" fmla="*/ 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366">
                  <a:moveTo>
                    <a:pt x="48" y="24"/>
                  </a:moveTo>
                  <a:lnTo>
                    <a:pt x="48" y="24"/>
                  </a:lnTo>
                  <a:cubicBezTo>
                    <a:pt x="54" y="0"/>
                    <a:pt x="126" y="6"/>
                    <a:pt x="150" y="12"/>
                  </a:cubicBezTo>
                  <a:cubicBezTo>
                    <a:pt x="270" y="60"/>
                    <a:pt x="270" y="60"/>
                    <a:pt x="270" y="60"/>
                  </a:cubicBezTo>
                  <a:cubicBezTo>
                    <a:pt x="294" y="66"/>
                    <a:pt x="348" y="107"/>
                    <a:pt x="342" y="138"/>
                  </a:cubicBezTo>
                  <a:cubicBezTo>
                    <a:pt x="216" y="329"/>
                    <a:pt x="216" y="329"/>
                    <a:pt x="216" y="329"/>
                  </a:cubicBezTo>
                  <a:cubicBezTo>
                    <a:pt x="210" y="353"/>
                    <a:pt x="180" y="365"/>
                    <a:pt x="156" y="353"/>
                  </a:cubicBezTo>
                  <a:cubicBezTo>
                    <a:pt x="36" y="311"/>
                    <a:pt x="36" y="311"/>
                    <a:pt x="36" y="311"/>
                  </a:cubicBezTo>
                  <a:cubicBezTo>
                    <a:pt x="12" y="305"/>
                    <a:pt x="0" y="275"/>
                    <a:pt x="12" y="251"/>
                  </a:cubicBezTo>
                  <a:lnTo>
                    <a:pt x="48" y="2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1" name="Freeform 8"/>
            <p:cNvSpPr>
              <a:spLocks noChangeArrowheads="1"/>
            </p:cNvSpPr>
            <p:nvPr/>
          </p:nvSpPr>
          <p:spPr bwMode="auto">
            <a:xfrm>
              <a:off x="8590232" y="4682987"/>
              <a:ext cx="189768" cy="194408"/>
            </a:xfrm>
            <a:custGeom>
              <a:avLst/>
              <a:gdLst>
                <a:gd name="T0" fmla="*/ 11 w 360"/>
                <a:gd name="T1" fmla="*/ 150 h 372"/>
                <a:gd name="T2" fmla="*/ 11 w 360"/>
                <a:gd name="T3" fmla="*/ 150 h 372"/>
                <a:gd name="T4" fmla="*/ 77 w 360"/>
                <a:gd name="T5" fmla="*/ 72 h 372"/>
                <a:gd name="T6" fmla="*/ 191 w 360"/>
                <a:gd name="T7" fmla="*/ 18 h 372"/>
                <a:gd name="T8" fmla="*/ 299 w 360"/>
                <a:gd name="T9" fmla="*/ 24 h 372"/>
                <a:gd name="T10" fmla="*/ 347 w 360"/>
                <a:gd name="T11" fmla="*/ 245 h 372"/>
                <a:gd name="T12" fmla="*/ 323 w 360"/>
                <a:gd name="T13" fmla="*/ 305 h 372"/>
                <a:gd name="T14" fmla="*/ 209 w 360"/>
                <a:gd name="T15" fmla="*/ 359 h 372"/>
                <a:gd name="T16" fmla="*/ 149 w 360"/>
                <a:gd name="T17" fmla="*/ 335 h 372"/>
                <a:gd name="T18" fmla="*/ 11 w 360"/>
                <a:gd name="T19" fmla="*/ 1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372">
                  <a:moveTo>
                    <a:pt x="11" y="150"/>
                  </a:moveTo>
                  <a:lnTo>
                    <a:pt x="11" y="150"/>
                  </a:lnTo>
                  <a:cubicBezTo>
                    <a:pt x="0" y="126"/>
                    <a:pt x="53" y="84"/>
                    <a:pt x="77" y="72"/>
                  </a:cubicBezTo>
                  <a:cubicBezTo>
                    <a:pt x="191" y="18"/>
                    <a:pt x="191" y="18"/>
                    <a:pt x="191" y="18"/>
                  </a:cubicBezTo>
                  <a:cubicBezTo>
                    <a:pt x="215" y="6"/>
                    <a:pt x="287" y="0"/>
                    <a:pt x="299" y="24"/>
                  </a:cubicBezTo>
                  <a:cubicBezTo>
                    <a:pt x="347" y="245"/>
                    <a:pt x="347" y="245"/>
                    <a:pt x="347" y="245"/>
                  </a:cubicBezTo>
                  <a:cubicBezTo>
                    <a:pt x="359" y="269"/>
                    <a:pt x="347" y="299"/>
                    <a:pt x="323" y="305"/>
                  </a:cubicBezTo>
                  <a:cubicBezTo>
                    <a:pt x="209" y="359"/>
                    <a:pt x="209" y="359"/>
                    <a:pt x="209" y="359"/>
                  </a:cubicBezTo>
                  <a:cubicBezTo>
                    <a:pt x="185" y="371"/>
                    <a:pt x="155" y="359"/>
                    <a:pt x="149" y="335"/>
                  </a:cubicBezTo>
                  <a:lnTo>
                    <a:pt x="11" y="1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3" name="Freeform 9"/>
            <p:cNvSpPr>
              <a:spLocks noChangeArrowheads="1"/>
            </p:cNvSpPr>
            <p:nvPr/>
          </p:nvSpPr>
          <p:spPr bwMode="auto">
            <a:xfrm>
              <a:off x="8754542" y="4523295"/>
              <a:ext cx="192082" cy="182836"/>
            </a:xfrm>
            <a:custGeom>
              <a:avLst/>
              <a:gdLst>
                <a:gd name="T0" fmla="*/ 24 w 366"/>
                <a:gd name="T1" fmla="*/ 306 h 349"/>
                <a:gd name="T2" fmla="*/ 24 w 366"/>
                <a:gd name="T3" fmla="*/ 306 h 349"/>
                <a:gd name="T4" fmla="*/ 12 w 366"/>
                <a:gd name="T5" fmla="*/ 198 h 349"/>
                <a:gd name="T6" fmla="*/ 60 w 366"/>
                <a:gd name="T7" fmla="*/ 84 h 349"/>
                <a:gd name="T8" fmla="*/ 132 w 366"/>
                <a:gd name="T9" fmla="*/ 12 h 349"/>
                <a:gd name="T10" fmla="*/ 329 w 366"/>
                <a:gd name="T11" fmla="*/ 132 h 349"/>
                <a:gd name="T12" fmla="*/ 353 w 366"/>
                <a:gd name="T13" fmla="*/ 192 h 349"/>
                <a:gd name="T14" fmla="*/ 311 w 366"/>
                <a:gd name="T15" fmla="*/ 312 h 349"/>
                <a:gd name="T16" fmla="*/ 252 w 366"/>
                <a:gd name="T17" fmla="*/ 342 h 349"/>
                <a:gd name="T18" fmla="*/ 24 w 366"/>
                <a:gd name="T19" fmla="*/ 30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49">
                  <a:moveTo>
                    <a:pt x="24" y="306"/>
                  </a:moveTo>
                  <a:lnTo>
                    <a:pt x="24" y="306"/>
                  </a:lnTo>
                  <a:cubicBezTo>
                    <a:pt x="0" y="294"/>
                    <a:pt x="6" y="228"/>
                    <a:pt x="12" y="198"/>
                  </a:cubicBezTo>
                  <a:cubicBezTo>
                    <a:pt x="60" y="84"/>
                    <a:pt x="60" y="84"/>
                    <a:pt x="60" y="84"/>
                  </a:cubicBezTo>
                  <a:cubicBezTo>
                    <a:pt x="66" y="60"/>
                    <a:pt x="108" y="0"/>
                    <a:pt x="132" y="12"/>
                  </a:cubicBezTo>
                  <a:cubicBezTo>
                    <a:pt x="329" y="132"/>
                    <a:pt x="329" y="132"/>
                    <a:pt x="329" y="132"/>
                  </a:cubicBezTo>
                  <a:cubicBezTo>
                    <a:pt x="353" y="144"/>
                    <a:pt x="365" y="168"/>
                    <a:pt x="353" y="192"/>
                  </a:cubicBezTo>
                  <a:cubicBezTo>
                    <a:pt x="311" y="312"/>
                    <a:pt x="311" y="312"/>
                    <a:pt x="311" y="312"/>
                  </a:cubicBezTo>
                  <a:cubicBezTo>
                    <a:pt x="299" y="336"/>
                    <a:pt x="276" y="348"/>
                    <a:pt x="252" y="342"/>
                  </a:cubicBezTo>
                  <a:lnTo>
                    <a:pt x="24" y="30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4" name="Freeform 10"/>
            <p:cNvSpPr>
              <a:spLocks noChangeArrowheads="1"/>
            </p:cNvSpPr>
            <p:nvPr/>
          </p:nvSpPr>
          <p:spPr bwMode="auto">
            <a:xfrm>
              <a:off x="8752229" y="4324258"/>
              <a:ext cx="194395" cy="185151"/>
            </a:xfrm>
            <a:custGeom>
              <a:avLst/>
              <a:gdLst>
                <a:gd name="T0" fmla="*/ 150 w 372"/>
                <a:gd name="T1" fmla="*/ 347 h 354"/>
                <a:gd name="T2" fmla="*/ 150 w 372"/>
                <a:gd name="T3" fmla="*/ 347 h 354"/>
                <a:gd name="T4" fmla="*/ 72 w 372"/>
                <a:gd name="T5" fmla="*/ 282 h 354"/>
                <a:gd name="T6" fmla="*/ 18 w 372"/>
                <a:gd name="T7" fmla="*/ 162 h 354"/>
                <a:gd name="T8" fmla="*/ 24 w 372"/>
                <a:gd name="T9" fmla="*/ 60 h 354"/>
                <a:gd name="T10" fmla="*/ 245 w 372"/>
                <a:gd name="T11" fmla="*/ 6 h 354"/>
                <a:gd name="T12" fmla="*/ 305 w 372"/>
                <a:gd name="T13" fmla="*/ 30 h 354"/>
                <a:gd name="T14" fmla="*/ 359 w 372"/>
                <a:gd name="T15" fmla="*/ 150 h 354"/>
                <a:gd name="T16" fmla="*/ 335 w 372"/>
                <a:gd name="T17" fmla="*/ 210 h 354"/>
                <a:gd name="T18" fmla="*/ 150 w 372"/>
                <a:gd name="T19" fmla="*/ 34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354">
                  <a:moveTo>
                    <a:pt x="150" y="347"/>
                  </a:moveTo>
                  <a:lnTo>
                    <a:pt x="150" y="347"/>
                  </a:lnTo>
                  <a:cubicBezTo>
                    <a:pt x="126" y="353"/>
                    <a:pt x="78" y="305"/>
                    <a:pt x="72" y="282"/>
                  </a:cubicBezTo>
                  <a:cubicBezTo>
                    <a:pt x="18" y="162"/>
                    <a:pt x="18" y="162"/>
                    <a:pt x="18" y="162"/>
                  </a:cubicBezTo>
                  <a:cubicBezTo>
                    <a:pt x="6" y="138"/>
                    <a:pt x="0" y="72"/>
                    <a:pt x="24" y="60"/>
                  </a:cubicBezTo>
                  <a:cubicBezTo>
                    <a:pt x="245" y="6"/>
                    <a:pt x="245" y="6"/>
                    <a:pt x="245" y="6"/>
                  </a:cubicBezTo>
                  <a:cubicBezTo>
                    <a:pt x="269" y="0"/>
                    <a:pt x="299" y="6"/>
                    <a:pt x="305" y="30"/>
                  </a:cubicBezTo>
                  <a:cubicBezTo>
                    <a:pt x="359" y="150"/>
                    <a:pt x="359" y="150"/>
                    <a:pt x="359" y="150"/>
                  </a:cubicBezTo>
                  <a:cubicBezTo>
                    <a:pt x="371" y="174"/>
                    <a:pt x="359" y="198"/>
                    <a:pt x="335" y="210"/>
                  </a:cubicBezTo>
                  <a:lnTo>
                    <a:pt x="150" y="34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5" name="Freeform 11"/>
            <p:cNvSpPr>
              <a:spLocks noChangeArrowheads="1"/>
            </p:cNvSpPr>
            <p:nvPr/>
          </p:nvSpPr>
          <p:spPr bwMode="auto">
            <a:xfrm>
              <a:off x="8877197" y="4715389"/>
              <a:ext cx="488302" cy="453619"/>
            </a:xfrm>
            <a:custGeom>
              <a:avLst/>
              <a:gdLst>
                <a:gd name="T0" fmla="*/ 485 w 929"/>
                <a:gd name="T1" fmla="*/ 862 h 863"/>
                <a:gd name="T2" fmla="*/ 485 w 929"/>
                <a:gd name="T3" fmla="*/ 862 h 863"/>
                <a:gd name="T4" fmla="*/ 335 w 929"/>
                <a:gd name="T5" fmla="*/ 838 h 863"/>
                <a:gd name="T6" fmla="*/ 83 w 929"/>
                <a:gd name="T7" fmla="*/ 281 h 863"/>
                <a:gd name="T8" fmla="*/ 485 w 929"/>
                <a:gd name="T9" fmla="*/ 0 h 863"/>
                <a:gd name="T10" fmla="*/ 634 w 929"/>
                <a:gd name="T11" fmla="*/ 30 h 863"/>
                <a:gd name="T12" fmla="*/ 880 w 929"/>
                <a:gd name="T13" fmla="*/ 251 h 863"/>
                <a:gd name="T14" fmla="*/ 892 w 929"/>
                <a:gd name="T15" fmla="*/ 587 h 863"/>
                <a:gd name="T16" fmla="*/ 485 w 929"/>
                <a:gd name="T17" fmla="*/ 862 h 863"/>
                <a:gd name="T18" fmla="*/ 485 w 929"/>
                <a:gd name="T19" fmla="*/ 191 h 863"/>
                <a:gd name="T20" fmla="*/ 485 w 929"/>
                <a:gd name="T21" fmla="*/ 191 h 863"/>
                <a:gd name="T22" fmla="*/ 257 w 929"/>
                <a:gd name="T23" fmla="*/ 347 h 863"/>
                <a:gd name="T24" fmla="*/ 401 w 929"/>
                <a:gd name="T25" fmla="*/ 659 h 863"/>
                <a:gd name="T26" fmla="*/ 485 w 929"/>
                <a:gd name="T27" fmla="*/ 676 h 863"/>
                <a:gd name="T28" fmla="*/ 712 w 929"/>
                <a:gd name="T29" fmla="*/ 521 h 863"/>
                <a:gd name="T30" fmla="*/ 706 w 929"/>
                <a:gd name="T31" fmla="*/ 329 h 863"/>
                <a:gd name="T32" fmla="*/ 569 w 929"/>
                <a:gd name="T33" fmla="*/ 203 h 863"/>
                <a:gd name="T34" fmla="*/ 485 w 929"/>
                <a:gd name="T35" fmla="*/ 19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9" h="863">
                  <a:moveTo>
                    <a:pt x="485" y="862"/>
                  </a:moveTo>
                  <a:lnTo>
                    <a:pt x="485" y="862"/>
                  </a:lnTo>
                  <a:cubicBezTo>
                    <a:pt x="437" y="862"/>
                    <a:pt x="383" y="856"/>
                    <a:pt x="335" y="838"/>
                  </a:cubicBezTo>
                  <a:cubicBezTo>
                    <a:pt x="113" y="754"/>
                    <a:pt x="0" y="503"/>
                    <a:pt x="83" y="281"/>
                  </a:cubicBezTo>
                  <a:cubicBezTo>
                    <a:pt x="143" y="113"/>
                    <a:pt x="305" y="0"/>
                    <a:pt x="485" y="0"/>
                  </a:cubicBezTo>
                  <a:cubicBezTo>
                    <a:pt x="538" y="0"/>
                    <a:pt x="586" y="12"/>
                    <a:pt x="634" y="30"/>
                  </a:cubicBezTo>
                  <a:cubicBezTo>
                    <a:pt x="748" y="72"/>
                    <a:pt x="832" y="149"/>
                    <a:pt x="880" y="251"/>
                  </a:cubicBezTo>
                  <a:cubicBezTo>
                    <a:pt x="928" y="359"/>
                    <a:pt x="928" y="479"/>
                    <a:pt x="892" y="587"/>
                  </a:cubicBezTo>
                  <a:cubicBezTo>
                    <a:pt x="826" y="754"/>
                    <a:pt x="664" y="862"/>
                    <a:pt x="485" y="862"/>
                  </a:cubicBezTo>
                  <a:close/>
                  <a:moveTo>
                    <a:pt x="485" y="191"/>
                  </a:moveTo>
                  <a:lnTo>
                    <a:pt x="485" y="191"/>
                  </a:lnTo>
                  <a:cubicBezTo>
                    <a:pt x="383" y="191"/>
                    <a:pt x="293" y="251"/>
                    <a:pt x="257" y="347"/>
                  </a:cubicBezTo>
                  <a:cubicBezTo>
                    <a:pt x="209" y="473"/>
                    <a:pt x="275" y="610"/>
                    <a:pt x="401" y="659"/>
                  </a:cubicBezTo>
                  <a:cubicBezTo>
                    <a:pt x="431" y="670"/>
                    <a:pt x="455" y="676"/>
                    <a:pt x="485" y="676"/>
                  </a:cubicBezTo>
                  <a:cubicBezTo>
                    <a:pt x="586" y="676"/>
                    <a:pt x="676" y="610"/>
                    <a:pt x="712" y="521"/>
                  </a:cubicBezTo>
                  <a:cubicBezTo>
                    <a:pt x="736" y="455"/>
                    <a:pt x="736" y="389"/>
                    <a:pt x="706" y="329"/>
                  </a:cubicBezTo>
                  <a:cubicBezTo>
                    <a:pt x="682" y="275"/>
                    <a:pt x="634" y="227"/>
                    <a:pt x="569" y="203"/>
                  </a:cubicBezTo>
                  <a:cubicBezTo>
                    <a:pt x="545" y="197"/>
                    <a:pt x="515" y="191"/>
                    <a:pt x="485" y="19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6" name="Freeform 12"/>
            <p:cNvSpPr>
              <a:spLocks noChangeArrowheads="1"/>
            </p:cNvSpPr>
            <p:nvPr/>
          </p:nvSpPr>
          <p:spPr bwMode="auto">
            <a:xfrm>
              <a:off x="9138705" y="4643645"/>
              <a:ext cx="150426" cy="159692"/>
            </a:xfrm>
            <a:custGeom>
              <a:avLst/>
              <a:gdLst>
                <a:gd name="T0" fmla="*/ 251 w 288"/>
                <a:gd name="T1" fmla="*/ 281 h 306"/>
                <a:gd name="T2" fmla="*/ 251 w 288"/>
                <a:gd name="T3" fmla="*/ 281 h 306"/>
                <a:gd name="T4" fmla="*/ 161 w 288"/>
                <a:gd name="T5" fmla="*/ 293 h 306"/>
                <a:gd name="T6" fmla="*/ 65 w 288"/>
                <a:gd name="T7" fmla="*/ 257 h 306"/>
                <a:gd name="T8" fmla="*/ 6 w 288"/>
                <a:gd name="T9" fmla="*/ 191 h 306"/>
                <a:gd name="T10" fmla="*/ 107 w 288"/>
                <a:gd name="T11" fmla="*/ 30 h 306"/>
                <a:gd name="T12" fmla="*/ 155 w 288"/>
                <a:gd name="T13" fmla="*/ 12 h 306"/>
                <a:gd name="T14" fmla="*/ 257 w 288"/>
                <a:gd name="T15" fmla="*/ 48 h 306"/>
                <a:gd name="T16" fmla="*/ 281 w 288"/>
                <a:gd name="T17" fmla="*/ 96 h 306"/>
                <a:gd name="T18" fmla="*/ 251 w 288"/>
                <a:gd name="T19"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06">
                  <a:moveTo>
                    <a:pt x="251" y="281"/>
                  </a:moveTo>
                  <a:lnTo>
                    <a:pt x="251" y="281"/>
                  </a:lnTo>
                  <a:cubicBezTo>
                    <a:pt x="245" y="305"/>
                    <a:pt x="185" y="299"/>
                    <a:pt x="161" y="293"/>
                  </a:cubicBezTo>
                  <a:cubicBezTo>
                    <a:pt x="65" y="257"/>
                    <a:pt x="65" y="257"/>
                    <a:pt x="65" y="257"/>
                  </a:cubicBezTo>
                  <a:cubicBezTo>
                    <a:pt x="48" y="251"/>
                    <a:pt x="0" y="215"/>
                    <a:pt x="6" y="191"/>
                  </a:cubicBezTo>
                  <a:cubicBezTo>
                    <a:pt x="107" y="30"/>
                    <a:pt x="107" y="30"/>
                    <a:pt x="107" y="30"/>
                  </a:cubicBezTo>
                  <a:cubicBezTo>
                    <a:pt x="113" y="12"/>
                    <a:pt x="137" y="0"/>
                    <a:pt x="155" y="12"/>
                  </a:cubicBezTo>
                  <a:cubicBezTo>
                    <a:pt x="257" y="48"/>
                    <a:pt x="257" y="48"/>
                    <a:pt x="257" y="48"/>
                  </a:cubicBezTo>
                  <a:cubicBezTo>
                    <a:pt x="275" y="54"/>
                    <a:pt x="287" y="78"/>
                    <a:pt x="281" y="96"/>
                  </a:cubicBezTo>
                  <a:lnTo>
                    <a:pt x="251" y="28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7" name="Freeform 13"/>
            <p:cNvSpPr>
              <a:spLocks noChangeArrowheads="1"/>
            </p:cNvSpPr>
            <p:nvPr/>
          </p:nvSpPr>
          <p:spPr bwMode="auto">
            <a:xfrm>
              <a:off x="8972080" y="4643643"/>
              <a:ext cx="157368" cy="164321"/>
            </a:xfrm>
            <a:custGeom>
              <a:avLst/>
              <a:gdLst>
                <a:gd name="T0" fmla="*/ 288 w 301"/>
                <a:gd name="T1" fmla="*/ 186 h 312"/>
                <a:gd name="T2" fmla="*/ 288 w 301"/>
                <a:gd name="T3" fmla="*/ 186 h 312"/>
                <a:gd name="T4" fmla="*/ 234 w 301"/>
                <a:gd name="T5" fmla="*/ 251 h 312"/>
                <a:gd name="T6" fmla="*/ 138 w 301"/>
                <a:gd name="T7" fmla="*/ 293 h 312"/>
                <a:gd name="T8" fmla="*/ 54 w 301"/>
                <a:gd name="T9" fmla="*/ 293 h 312"/>
                <a:gd name="T10" fmla="*/ 12 w 301"/>
                <a:gd name="T11" fmla="*/ 108 h 312"/>
                <a:gd name="T12" fmla="*/ 30 w 301"/>
                <a:gd name="T13" fmla="*/ 54 h 312"/>
                <a:gd name="T14" fmla="*/ 126 w 301"/>
                <a:gd name="T15" fmla="*/ 12 h 312"/>
                <a:gd name="T16" fmla="*/ 174 w 301"/>
                <a:gd name="T17" fmla="*/ 30 h 312"/>
                <a:gd name="T18" fmla="*/ 288 w 301"/>
                <a:gd name="T19" fmla="*/ 18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12">
                  <a:moveTo>
                    <a:pt x="288" y="186"/>
                  </a:moveTo>
                  <a:lnTo>
                    <a:pt x="288" y="186"/>
                  </a:lnTo>
                  <a:cubicBezTo>
                    <a:pt x="300" y="204"/>
                    <a:pt x="252" y="246"/>
                    <a:pt x="234" y="251"/>
                  </a:cubicBezTo>
                  <a:cubicBezTo>
                    <a:pt x="138" y="293"/>
                    <a:pt x="138" y="293"/>
                    <a:pt x="138" y="293"/>
                  </a:cubicBezTo>
                  <a:cubicBezTo>
                    <a:pt x="120" y="305"/>
                    <a:pt x="60" y="311"/>
                    <a:pt x="54" y="293"/>
                  </a:cubicBezTo>
                  <a:cubicBezTo>
                    <a:pt x="12" y="108"/>
                    <a:pt x="12" y="108"/>
                    <a:pt x="12" y="108"/>
                  </a:cubicBezTo>
                  <a:cubicBezTo>
                    <a:pt x="0" y="90"/>
                    <a:pt x="12" y="66"/>
                    <a:pt x="30" y="54"/>
                  </a:cubicBezTo>
                  <a:cubicBezTo>
                    <a:pt x="126" y="12"/>
                    <a:pt x="126" y="12"/>
                    <a:pt x="126" y="12"/>
                  </a:cubicBezTo>
                  <a:cubicBezTo>
                    <a:pt x="144" y="0"/>
                    <a:pt x="168" y="12"/>
                    <a:pt x="174" y="30"/>
                  </a:cubicBezTo>
                  <a:lnTo>
                    <a:pt x="288" y="18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8" name="Freeform 14"/>
            <p:cNvSpPr>
              <a:spLocks noChangeArrowheads="1"/>
            </p:cNvSpPr>
            <p:nvPr/>
          </p:nvSpPr>
          <p:spPr bwMode="auto">
            <a:xfrm>
              <a:off x="8833226" y="4787137"/>
              <a:ext cx="159683" cy="152749"/>
            </a:xfrm>
            <a:custGeom>
              <a:avLst/>
              <a:gdLst>
                <a:gd name="T0" fmla="*/ 281 w 306"/>
                <a:gd name="T1" fmla="*/ 36 h 289"/>
                <a:gd name="T2" fmla="*/ 281 w 306"/>
                <a:gd name="T3" fmla="*/ 36 h 289"/>
                <a:gd name="T4" fmla="*/ 293 w 306"/>
                <a:gd name="T5" fmla="*/ 120 h 289"/>
                <a:gd name="T6" fmla="*/ 257 w 306"/>
                <a:gd name="T7" fmla="*/ 222 h 289"/>
                <a:gd name="T8" fmla="*/ 191 w 306"/>
                <a:gd name="T9" fmla="*/ 282 h 289"/>
                <a:gd name="T10" fmla="*/ 30 w 306"/>
                <a:gd name="T11" fmla="*/ 180 h 289"/>
                <a:gd name="T12" fmla="*/ 12 w 306"/>
                <a:gd name="T13" fmla="*/ 126 h 289"/>
                <a:gd name="T14" fmla="*/ 48 w 306"/>
                <a:gd name="T15" fmla="*/ 30 h 289"/>
                <a:gd name="T16" fmla="*/ 95 w 306"/>
                <a:gd name="T17" fmla="*/ 6 h 289"/>
                <a:gd name="T18" fmla="*/ 281 w 306"/>
                <a:gd name="T19" fmla="*/ 3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89">
                  <a:moveTo>
                    <a:pt x="281" y="36"/>
                  </a:moveTo>
                  <a:lnTo>
                    <a:pt x="281" y="36"/>
                  </a:lnTo>
                  <a:cubicBezTo>
                    <a:pt x="305" y="42"/>
                    <a:pt x="299" y="102"/>
                    <a:pt x="293" y="120"/>
                  </a:cubicBezTo>
                  <a:cubicBezTo>
                    <a:pt x="257" y="222"/>
                    <a:pt x="257" y="222"/>
                    <a:pt x="257" y="222"/>
                  </a:cubicBezTo>
                  <a:cubicBezTo>
                    <a:pt x="251" y="240"/>
                    <a:pt x="215" y="288"/>
                    <a:pt x="191" y="282"/>
                  </a:cubicBezTo>
                  <a:cubicBezTo>
                    <a:pt x="30" y="180"/>
                    <a:pt x="30" y="180"/>
                    <a:pt x="30" y="180"/>
                  </a:cubicBezTo>
                  <a:cubicBezTo>
                    <a:pt x="12" y="168"/>
                    <a:pt x="0" y="150"/>
                    <a:pt x="12" y="126"/>
                  </a:cubicBezTo>
                  <a:cubicBezTo>
                    <a:pt x="48" y="30"/>
                    <a:pt x="48" y="30"/>
                    <a:pt x="48" y="30"/>
                  </a:cubicBezTo>
                  <a:cubicBezTo>
                    <a:pt x="54" y="6"/>
                    <a:pt x="77" y="0"/>
                    <a:pt x="95" y="6"/>
                  </a:cubicBezTo>
                  <a:lnTo>
                    <a:pt x="281" y="3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3" name="Freeform 15"/>
            <p:cNvSpPr>
              <a:spLocks noChangeArrowheads="1"/>
            </p:cNvSpPr>
            <p:nvPr/>
          </p:nvSpPr>
          <p:spPr bwMode="auto">
            <a:xfrm>
              <a:off x="8833226" y="4946829"/>
              <a:ext cx="164312" cy="155064"/>
            </a:xfrm>
            <a:custGeom>
              <a:avLst/>
              <a:gdLst>
                <a:gd name="T0" fmla="*/ 185 w 312"/>
                <a:gd name="T1" fmla="*/ 6 h 294"/>
                <a:gd name="T2" fmla="*/ 185 w 312"/>
                <a:gd name="T3" fmla="*/ 6 h 294"/>
                <a:gd name="T4" fmla="*/ 251 w 312"/>
                <a:gd name="T5" fmla="*/ 60 h 294"/>
                <a:gd name="T6" fmla="*/ 293 w 312"/>
                <a:gd name="T7" fmla="*/ 156 h 294"/>
                <a:gd name="T8" fmla="*/ 293 w 312"/>
                <a:gd name="T9" fmla="*/ 245 h 294"/>
                <a:gd name="T10" fmla="*/ 108 w 312"/>
                <a:gd name="T11" fmla="*/ 287 h 294"/>
                <a:gd name="T12" fmla="*/ 54 w 312"/>
                <a:gd name="T13" fmla="*/ 269 h 294"/>
                <a:gd name="T14" fmla="*/ 12 w 312"/>
                <a:gd name="T15" fmla="*/ 174 h 294"/>
                <a:gd name="T16" fmla="*/ 30 w 312"/>
                <a:gd name="T17" fmla="*/ 120 h 294"/>
                <a:gd name="T18" fmla="*/ 185 w 312"/>
                <a:gd name="T19" fmla="*/ 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294">
                  <a:moveTo>
                    <a:pt x="185" y="6"/>
                  </a:moveTo>
                  <a:lnTo>
                    <a:pt x="185" y="6"/>
                  </a:lnTo>
                  <a:cubicBezTo>
                    <a:pt x="203" y="0"/>
                    <a:pt x="239" y="42"/>
                    <a:pt x="251" y="60"/>
                  </a:cubicBezTo>
                  <a:cubicBezTo>
                    <a:pt x="293" y="156"/>
                    <a:pt x="293" y="156"/>
                    <a:pt x="293" y="156"/>
                  </a:cubicBezTo>
                  <a:cubicBezTo>
                    <a:pt x="305" y="179"/>
                    <a:pt x="311" y="233"/>
                    <a:pt x="293" y="245"/>
                  </a:cubicBezTo>
                  <a:cubicBezTo>
                    <a:pt x="108" y="287"/>
                    <a:pt x="108" y="287"/>
                    <a:pt x="108" y="287"/>
                  </a:cubicBezTo>
                  <a:cubicBezTo>
                    <a:pt x="84" y="293"/>
                    <a:pt x="66" y="287"/>
                    <a:pt x="54" y="269"/>
                  </a:cubicBezTo>
                  <a:cubicBezTo>
                    <a:pt x="12" y="174"/>
                    <a:pt x="12" y="174"/>
                    <a:pt x="12" y="174"/>
                  </a:cubicBezTo>
                  <a:cubicBezTo>
                    <a:pt x="0" y="150"/>
                    <a:pt x="12" y="132"/>
                    <a:pt x="30" y="120"/>
                  </a:cubicBezTo>
                  <a:lnTo>
                    <a:pt x="185" y="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4" name="Freeform 16"/>
            <p:cNvSpPr>
              <a:spLocks noChangeArrowheads="1"/>
            </p:cNvSpPr>
            <p:nvPr/>
          </p:nvSpPr>
          <p:spPr bwMode="auto">
            <a:xfrm>
              <a:off x="8976709" y="5083376"/>
              <a:ext cx="152739" cy="157378"/>
            </a:xfrm>
            <a:custGeom>
              <a:avLst/>
              <a:gdLst>
                <a:gd name="T0" fmla="*/ 36 w 289"/>
                <a:gd name="T1" fmla="*/ 18 h 301"/>
                <a:gd name="T2" fmla="*/ 36 w 289"/>
                <a:gd name="T3" fmla="*/ 18 h 301"/>
                <a:gd name="T4" fmla="*/ 120 w 289"/>
                <a:gd name="T5" fmla="*/ 12 h 301"/>
                <a:gd name="T6" fmla="*/ 222 w 289"/>
                <a:gd name="T7" fmla="*/ 48 h 301"/>
                <a:gd name="T8" fmla="*/ 276 w 289"/>
                <a:gd name="T9" fmla="*/ 108 h 301"/>
                <a:gd name="T10" fmla="*/ 174 w 289"/>
                <a:gd name="T11" fmla="*/ 270 h 301"/>
                <a:gd name="T12" fmla="*/ 126 w 289"/>
                <a:gd name="T13" fmla="*/ 294 h 301"/>
                <a:gd name="T14" fmla="*/ 30 w 289"/>
                <a:gd name="T15" fmla="*/ 258 h 301"/>
                <a:gd name="T16" fmla="*/ 6 w 289"/>
                <a:gd name="T17" fmla="*/ 204 h 301"/>
                <a:gd name="T18" fmla="*/ 36 w 289"/>
                <a:gd name="T19" fmla="*/ 1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301">
                  <a:moveTo>
                    <a:pt x="36" y="18"/>
                  </a:moveTo>
                  <a:lnTo>
                    <a:pt x="36" y="18"/>
                  </a:lnTo>
                  <a:cubicBezTo>
                    <a:pt x="42" y="0"/>
                    <a:pt x="102" y="0"/>
                    <a:pt x="120" y="12"/>
                  </a:cubicBezTo>
                  <a:cubicBezTo>
                    <a:pt x="222" y="48"/>
                    <a:pt x="222" y="48"/>
                    <a:pt x="222" y="48"/>
                  </a:cubicBezTo>
                  <a:cubicBezTo>
                    <a:pt x="240" y="54"/>
                    <a:pt x="288" y="90"/>
                    <a:pt x="276" y="108"/>
                  </a:cubicBezTo>
                  <a:cubicBezTo>
                    <a:pt x="174" y="270"/>
                    <a:pt x="174" y="270"/>
                    <a:pt x="174" y="270"/>
                  </a:cubicBezTo>
                  <a:cubicBezTo>
                    <a:pt x="168" y="288"/>
                    <a:pt x="144" y="300"/>
                    <a:pt x="126" y="294"/>
                  </a:cubicBezTo>
                  <a:cubicBezTo>
                    <a:pt x="30" y="258"/>
                    <a:pt x="30" y="258"/>
                    <a:pt x="30" y="258"/>
                  </a:cubicBezTo>
                  <a:cubicBezTo>
                    <a:pt x="6" y="252"/>
                    <a:pt x="0" y="228"/>
                    <a:pt x="6" y="204"/>
                  </a:cubicBezTo>
                  <a:lnTo>
                    <a:pt x="36" y="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5" name="Freeform 17"/>
            <p:cNvSpPr>
              <a:spLocks noChangeArrowheads="1"/>
            </p:cNvSpPr>
            <p:nvPr/>
          </p:nvSpPr>
          <p:spPr bwMode="auto">
            <a:xfrm>
              <a:off x="9138705" y="5078749"/>
              <a:ext cx="155054" cy="162007"/>
            </a:xfrm>
            <a:custGeom>
              <a:avLst/>
              <a:gdLst>
                <a:gd name="T0" fmla="*/ 6 w 294"/>
                <a:gd name="T1" fmla="*/ 126 h 307"/>
                <a:gd name="T2" fmla="*/ 6 w 294"/>
                <a:gd name="T3" fmla="*/ 126 h 307"/>
                <a:gd name="T4" fmla="*/ 59 w 294"/>
                <a:gd name="T5" fmla="*/ 60 h 307"/>
                <a:gd name="T6" fmla="*/ 155 w 294"/>
                <a:gd name="T7" fmla="*/ 12 h 307"/>
                <a:gd name="T8" fmla="*/ 245 w 294"/>
                <a:gd name="T9" fmla="*/ 18 h 307"/>
                <a:gd name="T10" fmla="*/ 287 w 294"/>
                <a:gd name="T11" fmla="*/ 204 h 307"/>
                <a:gd name="T12" fmla="*/ 269 w 294"/>
                <a:gd name="T13" fmla="*/ 252 h 307"/>
                <a:gd name="T14" fmla="*/ 173 w 294"/>
                <a:gd name="T15" fmla="*/ 300 h 307"/>
                <a:gd name="T16" fmla="*/ 119 w 294"/>
                <a:gd name="T17" fmla="*/ 276 h 307"/>
                <a:gd name="T18" fmla="*/ 6 w 294"/>
                <a:gd name="T19" fmla="*/ 12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307">
                  <a:moveTo>
                    <a:pt x="6" y="126"/>
                  </a:moveTo>
                  <a:lnTo>
                    <a:pt x="6" y="126"/>
                  </a:lnTo>
                  <a:cubicBezTo>
                    <a:pt x="0" y="108"/>
                    <a:pt x="41" y="66"/>
                    <a:pt x="59" y="60"/>
                  </a:cubicBezTo>
                  <a:cubicBezTo>
                    <a:pt x="155" y="12"/>
                    <a:pt x="155" y="12"/>
                    <a:pt x="155" y="12"/>
                  </a:cubicBezTo>
                  <a:cubicBezTo>
                    <a:pt x="179" y="6"/>
                    <a:pt x="233" y="0"/>
                    <a:pt x="245" y="18"/>
                  </a:cubicBezTo>
                  <a:cubicBezTo>
                    <a:pt x="287" y="204"/>
                    <a:pt x="287" y="204"/>
                    <a:pt x="287" y="204"/>
                  </a:cubicBezTo>
                  <a:cubicBezTo>
                    <a:pt x="293" y="222"/>
                    <a:pt x="287" y="246"/>
                    <a:pt x="269" y="252"/>
                  </a:cubicBezTo>
                  <a:cubicBezTo>
                    <a:pt x="173" y="300"/>
                    <a:pt x="173" y="300"/>
                    <a:pt x="173" y="300"/>
                  </a:cubicBezTo>
                  <a:cubicBezTo>
                    <a:pt x="149" y="306"/>
                    <a:pt x="125" y="300"/>
                    <a:pt x="119" y="276"/>
                  </a:cubicBezTo>
                  <a:lnTo>
                    <a:pt x="6" y="12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6" name="Freeform 18"/>
            <p:cNvSpPr>
              <a:spLocks noChangeArrowheads="1"/>
            </p:cNvSpPr>
            <p:nvPr/>
          </p:nvSpPr>
          <p:spPr bwMode="auto">
            <a:xfrm>
              <a:off x="9272929" y="4946827"/>
              <a:ext cx="157368" cy="150436"/>
            </a:xfrm>
            <a:custGeom>
              <a:avLst/>
              <a:gdLst>
                <a:gd name="T0" fmla="*/ 18 w 301"/>
                <a:gd name="T1" fmla="*/ 251 h 288"/>
                <a:gd name="T2" fmla="*/ 18 w 301"/>
                <a:gd name="T3" fmla="*/ 251 h 288"/>
                <a:gd name="T4" fmla="*/ 6 w 301"/>
                <a:gd name="T5" fmla="*/ 161 h 288"/>
                <a:gd name="T6" fmla="*/ 48 w 301"/>
                <a:gd name="T7" fmla="*/ 66 h 288"/>
                <a:gd name="T8" fmla="*/ 108 w 301"/>
                <a:gd name="T9" fmla="*/ 6 h 288"/>
                <a:gd name="T10" fmla="*/ 270 w 301"/>
                <a:gd name="T11" fmla="*/ 108 h 288"/>
                <a:gd name="T12" fmla="*/ 294 w 301"/>
                <a:gd name="T13" fmla="*/ 156 h 288"/>
                <a:gd name="T14" fmla="*/ 258 w 301"/>
                <a:gd name="T15" fmla="*/ 257 h 288"/>
                <a:gd name="T16" fmla="*/ 204 w 301"/>
                <a:gd name="T17" fmla="*/ 281 h 288"/>
                <a:gd name="T18" fmla="*/ 18 w 301"/>
                <a:gd name="T19" fmla="*/ 25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88">
                  <a:moveTo>
                    <a:pt x="18" y="251"/>
                  </a:moveTo>
                  <a:lnTo>
                    <a:pt x="18" y="251"/>
                  </a:lnTo>
                  <a:cubicBezTo>
                    <a:pt x="0" y="245"/>
                    <a:pt x="0" y="185"/>
                    <a:pt x="6" y="161"/>
                  </a:cubicBezTo>
                  <a:cubicBezTo>
                    <a:pt x="48" y="66"/>
                    <a:pt x="48" y="66"/>
                    <a:pt x="48" y="66"/>
                  </a:cubicBezTo>
                  <a:cubicBezTo>
                    <a:pt x="54" y="48"/>
                    <a:pt x="90" y="0"/>
                    <a:pt x="108" y="6"/>
                  </a:cubicBezTo>
                  <a:cubicBezTo>
                    <a:pt x="270" y="108"/>
                    <a:pt x="270" y="108"/>
                    <a:pt x="270" y="108"/>
                  </a:cubicBezTo>
                  <a:cubicBezTo>
                    <a:pt x="288" y="114"/>
                    <a:pt x="300" y="138"/>
                    <a:pt x="294" y="156"/>
                  </a:cubicBezTo>
                  <a:cubicBezTo>
                    <a:pt x="258" y="257"/>
                    <a:pt x="258" y="257"/>
                    <a:pt x="258" y="257"/>
                  </a:cubicBezTo>
                  <a:cubicBezTo>
                    <a:pt x="246" y="275"/>
                    <a:pt x="228" y="287"/>
                    <a:pt x="204" y="281"/>
                  </a:cubicBezTo>
                  <a:lnTo>
                    <a:pt x="18" y="25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7" name="Freeform 19"/>
            <p:cNvSpPr>
              <a:spLocks noChangeArrowheads="1"/>
            </p:cNvSpPr>
            <p:nvPr/>
          </p:nvSpPr>
          <p:spPr bwMode="auto">
            <a:xfrm>
              <a:off x="9270617" y="4780191"/>
              <a:ext cx="161997" cy="157378"/>
            </a:xfrm>
            <a:custGeom>
              <a:avLst/>
              <a:gdLst>
                <a:gd name="T0" fmla="*/ 126 w 307"/>
                <a:gd name="T1" fmla="*/ 288 h 301"/>
                <a:gd name="T2" fmla="*/ 126 w 307"/>
                <a:gd name="T3" fmla="*/ 288 h 301"/>
                <a:gd name="T4" fmla="*/ 60 w 307"/>
                <a:gd name="T5" fmla="*/ 234 h 301"/>
                <a:gd name="T6" fmla="*/ 12 w 307"/>
                <a:gd name="T7" fmla="*/ 138 h 301"/>
                <a:gd name="T8" fmla="*/ 18 w 307"/>
                <a:gd name="T9" fmla="*/ 54 h 301"/>
                <a:gd name="T10" fmla="*/ 204 w 307"/>
                <a:gd name="T11" fmla="*/ 12 h 301"/>
                <a:gd name="T12" fmla="*/ 252 w 307"/>
                <a:gd name="T13" fmla="*/ 30 h 301"/>
                <a:gd name="T14" fmla="*/ 300 w 307"/>
                <a:gd name="T15" fmla="*/ 126 h 301"/>
                <a:gd name="T16" fmla="*/ 276 w 307"/>
                <a:gd name="T17" fmla="*/ 180 h 301"/>
                <a:gd name="T18" fmla="*/ 126 w 307"/>
                <a:gd name="T19"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1">
                  <a:moveTo>
                    <a:pt x="126" y="288"/>
                  </a:moveTo>
                  <a:lnTo>
                    <a:pt x="126" y="288"/>
                  </a:lnTo>
                  <a:cubicBezTo>
                    <a:pt x="108" y="300"/>
                    <a:pt x="66" y="252"/>
                    <a:pt x="60" y="234"/>
                  </a:cubicBezTo>
                  <a:cubicBezTo>
                    <a:pt x="12" y="138"/>
                    <a:pt x="12" y="138"/>
                    <a:pt x="12" y="138"/>
                  </a:cubicBezTo>
                  <a:cubicBezTo>
                    <a:pt x="6" y="120"/>
                    <a:pt x="0" y="60"/>
                    <a:pt x="18" y="54"/>
                  </a:cubicBezTo>
                  <a:cubicBezTo>
                    <a:pt x="204" y="12"/>
                    <a:pt x="204" y="12"/>
                    <a:pt x="204" y="12"/>
                  </a:cubicBezTo>
                  <a:cubicBezTo>
                    <a:pt x="222" y="0"/>
                    <a:pt x="246" y="12"/>
                    <a:pt x="252" y="30"/>
                  </a:cubicBezTo>
                  <a:cubicBezTo>
                    <a:pt x="300" y="126"/>
                    <a:pt x="300" y="126"/>
                    <a:pt x="300" y="126"/>
                  </a:cubicBezTo>
                  <a:cubicBezTo>
                    <a:pt x="306" y="144"/>
                    <a:pt x="300" y="168"/>
                    <a:pt x="276" y="180"/>
                  </a:cubicBezTo>
                  <a:lnTo>
                    <a:pt x="126" y="28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3" name="Group 12"/>
          <p:cNvGrpSpPr/>
          <p:nvPr/>
        </p:nvGrpSpPr>
        <p:grpSpPr>
          <a:xfrm>
            <a:off x="18992064" y="7807408"/>
            <a:ext cx="1305230" cy="1302999"/>
            <a:chOff x="13505664" y="7807408"/>
            <a:chExt cx="1305230" cy="1302999"/>
          </a:xfrm>
          <a:solidFill>
            <a:schemeClr val="accent3"/>
          </a:solidFill>
        </p:grpSpPr>
        <p:sp>
          <p:nvSpPr>
            <p:cNvPr id="88" name="Freeform 20"/>
            <p:cNvSpPr>
              <a:spLocks noChangeArrowheads="1"/>
            </p:cNvSpPr>
            <p:nvPr/>
          </p:nvSpPr>
          <p:spPr bwMode="auto">
            <a:xfrm>
              <a:off x="14042566" y="8346660"/>
              <a:ext cx="231424" cy="226810"/>
            </a:xfrm>
            <a:custGeom>
              <a:avLst/>
              <a:gdLst>
                <a:gd name="T0" fmla="*/ 216 w 439"/>
                <a:gd name="T1" fmla="*/ 431 h 432"/>
                <a:gd name="T2" fmla="*/ 216 w 439"/>
                <a:gd name="T3" fmla="*/ 431 h 432"/>
                <a:gd name="T4" fmla="*/ 0 w 439"/>
                <a:gd name="T5" fmla="*/ 215 h 432"/>
                <a:gd name="T6" fmla="*/ 216 w 439"/>
                <a:gd name="T7" fmla="*/ 0 h 432"/>
                <a:gd name="T8" fmla="*/ 438 w 439"/>
                <a:gd name="T9" fmla="*/ 215 h 432"/>
                <a:gd name="T10" fmla="*/ 216 w 439"/>
                <a:gd name="T11" fmla="*/ 431 h 432"/>
                <a:gd name="T12" fmla="*/ 216 w 439"/>
                <a:gd name="T13" fmla="*/ 90 h 432"/>
                <a:gd name="T14" fmla="*/ 216 w 439"/>
                <a:gd name="T15" fmla="*/ 90 h 432"/>
                <a:gd name="T16" fmla="*/ 96 w 439"/>
                <a:gd name="T17" fmla="*/ 215 h 432"/>
                <a:gd name="T18" fmla="*/ 216 w 439"/>
                <a:gd name="T19" fmla="*/ 341 h 432"/>
                <a:gd name="T20" fmla="*/ 342 w 439"/>
                <a:gd name="T21" fmla="*/ 215 h 432"/>
                <a:gd name="T22" fmla="*/ 216 w 439"/>
                <a:gd name="T23" fmla="*/ 9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432">
                  <a:moveTo>
                    <a:pt x="216" y="431"/>
                  </a:moveTo>
                  <a:lnTo>
                    <a:pt x="216" y="431"/>
                  </a:lnTo>
                  <a:cubicBezTo>
                    <a:pt x="96" y="431"/>
                    <a:pt x="0" y="335"/>
                    <a:pt x="0" y="215"/>
                  </a:cubicBezTo>
                  <a:cubicBezTo>
                    <a:pt x="0" y="96"/>
                    <a:pt x="96" y="0"/>
                    <a:pt x="216" y="0"/>
                  </a:cubicBezTo>
                  <a:cubicBezTo>
                    <a:pt x="336" y="0"/>
                    <a:pt x="438" y="96"/>
                    <a:pt x="438" y="215"/>
                  </a:cubicBezTo>
                  <a:cubicBezTo>
                    <a:pt x="438" y="335"/>
                    <a:pt x="336" y="431"/>
                    <a:pt x="216" y="431"/>
                  </a:cubicBezTo>
                  <a:close/>
                  <a:moveTo>
                    <a:pt x="216" y="90"/>
                  </a:moveTo>
                  <a:lnTo>
                    <a:pt x="216" y="90"/>
                  </a:lnTo>
                  <a:cubicBezTo>
                    <a:pt x="150" y="90"/>
                    <a:pt x="96" y="150"/>
                    <a:pt x="96" y="215"/>
                  </a:cubicBezTo>
                  <a:cubicBezTo>
                    <a:pt x="96" y="287"/>
                    <a:pt x="150" y="341"/>
                    <a:pt x="216" y="341"/>
                  </a:cubicBezTo>
                  <a:cubicBezTo>
                    <a:pt x="288" y="341"/>
                    <a:pt x="342" y="287"/>
                    <a:pt x="342" y="215"/>
                  </a:cubicBezTo>
                  <a:cubicBezTo>
                    <a:pt x="342" y="150"/>
                    <a:pt x="288" y="90"/>
                    <a:pt x="216"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9" name="Freeform 21"/>
            <p:cNvSpPr>
              <a:spLocks noChangeArrowheads="1"/>
            </p:cNvSpPr>
            <p:nvPr/>
          </p:nvSpPr>
          <p:spPr bwMode="auto">
            <a:xfrm>
              <a:off x="14042566" y="7807408"/>
              <a:ext cx="231424" cy="226810"/>
            </a:xfrm>
            <a:custGeom>
              <a:avLst/>
              <a:gdLst>
                <a:gd name="T0" fmla="*/ 216 w 439"/>
                <a:gd name="T1" fmla="*/ 431 h 432"/>
                <a:gd name="T2" fmla="*/ 216 w 439"/>
                <a:gd name="T3" fmla="*/ 431 h 432"/>
                <a:gd name="T4" fmla="*/ 0 w 439"/>
                <a:gd name="T5" fmla="*/ 215 h 432"/>
                <a:gd name="T6" fmla="*/ 216 w 439"/>
                <a:gd name="T7" fmla="*/ 0 h 432"/>
                <a:gd name="T8" fmla="*/ 438 w 439"/>
                <a:gd name="T9" fmla="*/ 215 h 432"/>
                <a:gd name="T10" fmla="*/ 216 w 439"/>
                <a:gd name="T11" fmla="*/ 431 h 432"/>
                <a:gd name="T12" fmla="*/ 216 w 439"/>
                <a:gd name="T13" fmla="*/ 96 h 432"/>
                <a:gd name="T14" fmla="*/ 216 w 439"/>
                <a:gd name="T15" fmla="*/ 96 h 432"/>
                <a:gd name="T16" fmla="*/ 96 w 439"/>
                <a:gd name="T17" fmla="*/ 215 h 432"/>
                <a:gd name="T18" fmla="*/ 216 w 439"/>
                <a:gd name="T19" fmla="*/ 341 h 432"/>
                <a:gd name="T20" fmla="*/ 342 w 439"/>
                <a:gd name="T21" fmla="*/ 215 h 432"/>
                <a:gd name="T22" fmla="*/ 216 w 439"/>
                <a:gd name="T23" fmla="*/ 9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9" h="432">
                  <a:moveTo>
                    <a:pt x="216" y="431"/>
                  </a:moveTo>
                  <a:lnTo>
                    <a:pt x="216" y="431"/>
                  </a:lnTo>
                  <a:cubicBezTo>
                    <a:pt x="96" y="431"/>
                    <a:pt x="0" y="335"/>
                    <a:pt x="0" y="215"/>
                  </a:cubicBezTo>
                  <a:cubicBezTo>
                    <a:pt x="0" y="96"/>
                    <a:pt x="96" y="0"/>
                    <a:pt x="216" y="0"/>
                  </a:cubicBezTo>
                  <a:cubicBezTo>
                    <a:pt x="336" y="0"/>
                    <a:pt x="438" y="96"/>
                    <a:pt x="438" y="215"/>
                  </a:cubicBezTo>
                  <a:cubicBezTo>
                    <a:pt x="438" y="335"/>
                    <a:pt x="336" y="431"/>
                    <a:pt x="216" y="431"/>
                  </a:cubicBezTo>
                  <a:close/>
                  <a:moveTo>
                    <a:pt x="216" y="96"/>
                  </a:moveTo>
                  <a:lnTo>
                    <a:pt x="216" y="96"/>
                  </a:lnTo>
                  <a:cubicBezTo>
                    <a:pt x="150" y="96"/>
                    <a:pt x="96" y="149"/>
                    <a:pt x="96" y="215"/>
                  </a:cubicBezTo>
                  <a:cubicBezTo>
                    <a:pt x="96" y="287"/>
                    <a:pt x="150" y="341"/>
                    <a:pt x="216" y="341"/>
                  </a:cubicBezTo>
                  <a:cubicBezTo>
                    <a:pt x="288" y="341"/>
                    <a:pt x="342" y="287"/>
                    <a:pt x="342" y="215"/>
                  </a:cubicBezTo>
                  <a:cubicBezTo>
                    <a:pt x="342" y="149"/>
                    <a:pt x="288" y="96"/>
                    <a:pt x="216" y="9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0" name="Freeform 22"/>
            <p:cNvSpPr>
              <a:spLocks noChangeArrowheads="1"/>
            </p:cNvSpPr>
            <p:nvPr/>
          </p:nvSpPr>
          <p:spPr bwMode="auto">
            <a:xfrm>
              <a:off x="13663032" y="7964786"/>
              <a:ext cx="238365" cy="229125"/>
            </a:xfrm>
            <a:custGeom>
              <a:avLst/>
              <a:gdLst>
                <a:gd name="T0" fmla="*/ 215 w 456"/>
                <a:gd name="T1" fmla="*/ 437 h 438"/>
                <a:gd name="T2" fmla="*/ 215 w 456"/>
                <a:gd name="T3" fmla="*/ 437 h 438"/>
                <a:gd name="T4" fmla="*/ 66 w 456"/>
                <a:gd name="T5" fmla="*/ 371 h 438"/>
                <a:gd name="T6" fmla="*/ 0 w 456"/>
                <a:gd name="T7" fmla="*/ 216 h 438"/>
                <a:gd name="T8" fmla="*/ 66 w 456"/>
                <a:gd name="T9" fmla="*/ 66 h 438"/>
                <a:gd name="T10" fmla="*/ 215 w 456"/>
                <a:gd name="T11" fmla="*/ 0 h 438"/>
                <a:gd name="T12" fmla="*/ 371 w 456"/>
                <a:gd name="T13" fmla="*/ 66 h 438"/>
                <a:gd name="T14" fmla="*/ 371 w 456"/>
                <a:gd name="T15" fmla="*/ 371 h 438"/>
                <a:gd name="T16" fmla="*/ 215 w 456"/>
                <a:gd name="T17" fmla="*/ 437 h 438"/>
                <a:gd name="T18" fmla="*/ 215 w 456"/>
                <a:gd name="T19" fmla="*/ 96 h 438"/>
                <a:gd name="T20" fmla="*/ 215 w 456"/>
                <a:gd name="T21" fmla="*/ 96 h 438"/>
                <a:gd name="T22" fmla="*/ 131 w 456"/>
                <a:gd name="T23" fmla="*/ 132 h 438"/>
                <a:gd name="T24" fmla="*/ 96 w 456"/>
                <a:gd name="T25" fmla="*/ 216 h 438"/>
                <a:gd name="T26" fmla="*/ 131 w 456"/>
                <a:gd name="T27" fmla="*/ 306 h 438"/>
                <a:gd name="T28" fmla="*/ 305 w 456"/>
                <a:gd name="T29" fmla="*/ 306 h 438"/>
                <a:gd name="T30" fmla="*/ 305 w 456"/>
                <a:gd name="T31" fmla="*/ 132 h 438"/>
                <a:gd name="T32" fmla="*/ 215 w 456"/>
                <a:gd name="T33" fmla="*/ 9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8">
                  <a:moveTo>
                    <a:pt x="215" y="437"/>
                  </a:moveTo>
                  <a:lnTo>
                    <a:pt x="215" y="437"/>
                  </a:lnTo>
                  <a:cubicBezTo>
                    <a:pt x="161" y="437"/>
                    <a:pt x="108" y="413"/>
                    <a:pt x="66" y="371"/>
                  </a:cubicBezTo>
                  <a:cubicBezTo>
                    <a:pt x="24" y="330"/>
                    <a:pt x="0" y="276"/>
                    <a:pt x="0" y="216"/>
                  </a:cubicBezTo>
                  <a:cubicBezTo>
                    <a:pt x="0" y="162"/>
                    <a:pt x="24" y="102"/>
                    <a:pt x="66" y="66"/>
                  </a:cubicBezTo>
                  <a:cubicBezTo>
                    <a:pt x="108" y="24"/>
                    <a:pt x="161" y="0"/>
                    <a:pt x="215" y="0"/>
                  </a:cubicBezTo>
                  <a:cubicBezTo>
                    <a:pt x="275" y="0"/>
                    <a:pt x="329" y="24"/>
                    <a:pt x="371" y="66"/>
                  </a:cubicBezTo>
                  <a:cubicBezTo>
                    <a:pt x="455" y="150"/>
                    <a:pt x="455" y="288"/>
                    <a:pt x="371" y="371"/>
                  </a:cubicBezTo>
                  <a:cubicBezTo>
                    <a:pt x="329" y="413"/>
                    <a:pt x="275" y="437"/>
                    <a:pt x="215" y="437"/>
                  </a:cubicBezTo>
                  <a:close/>
                  <a:moveTo>
                    <a:pt x="215" y="96"/>
                  </a:moveTo>
                  <a:lnTo>
                    <a:pt x="215" y="96"/>
                  </a:lnTo>
                  <a:cubicBezTo>
                    <a:pt x="185" y="96"/>
                    <a:pt x="155" y="108"/>
                    <a:pt x="131" y="132"/>
                  </a:cubicBezTo>
                  <a:cubicBezTo>
                    <a:pt x="108" y="156"/>
                    <a:pt x="96" y="186"/>
                    <a:pt x="96" y="216"/>
                  </a:cubicBezTo>
                  <a:cubicBezTo>
                    <a:pt x="96" y="252"/>
                    <a:pt x="108" y="282"/>
                    <a:pt x="131" y="306"/>
                  </a:cubicBezTo>
                  <a:cubicBezTo>
                    <a:pt x="179" y="353"/>
                    <a:pt x="257" y="353"/>
                    <a:pt x="305" y="306"/>
                  </a:cubicBezTo>
                  <a:cubicBezTo>
                    <a:pt x="353" y="258"/>
                    <a:pt x="353" y="180"/>
                    <a:pt x="305" y="132"/>
                  </a:cubicBezTo>
                  <a:cubicBezTo>
                    <a:pt x="281" y="108"/>
                    <a:pt x="251" y="96"/>
                    <a:pt x="215" y="9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1" name="Freeform 23"/>
            <p:cNvSpPr>
              <a:spLocks noChangeArrowheads="1"/>
            </p:cNvSpPr>
            <p:nvPr/>
          </p:nvSpPr>
          <p:spPr bwMode="auto">
            <a:xfrm>
              <a:off x="13505664" y="8346660"/>
              <a:ext cx="229109" cy="226810"/>
            </a:xfrm>
            <a:custGeom>
              <a:avLst/>
              <a:gdLst>
                <a:gd name="T0" fmla="*/ 216 w 438"/>
                <a:gd name="T1" fmla="*/ 431 h 432"/>
                <a:gd name="T2" fmla="*/ 216 w 438"/>
                <a:gd name="T3" fmla="*/ 431 h 432"/>
                <a:gd name="T4" fmla="*/ 216 w 438"/>
                <a:gd name="T5" fmla="*/ 431 h 432"/>
                <a:gd name="T6" fmla="*/ 66 w 438"/>
                <a:gd name="T7" fmla="*/ 371 h 432"/>
                <a:gd name="T8" fmla="*/ 0 w 438"/>
                <a:gd name="T9" fmla="*/ 215 h 432"/>
                <a:gd name="T10" fmla="*/ 66 w 438"/>
                <a:gd name="T11" fmla="*/ 60 h 432"/>
                <a:gd name="T12" fmla="*/ 216 w 438"/>
                <a:gd name="T13" fmla="*/ 0 h 432"/>
                <a:gd name="T14" fmla="*/ 437 w 438"/>
                <a:gd name="T15" fmla="*/ 215 h 432"/>
                <a:gd name="T16" fmla="*/ 216 w 438"/>
                <a:gd name="T17" fmla="*/ 431 h 432"/>
                <a:gd name="T18" fmla="*/ 216 w 438"/>
                <a:gd name="T19" fmla="*/ 90 h 432"/>
                <a:gd name="T20" fmla="*/ 216 w 438"/>
                <a:gd name="T21" fmla="*/ 90 h 432"/>
                <a:gd name="T22" fmla="*/ 132 w 438"/>
                <a:gd name="T23" fmla="*/ 132 h 432"/>
                <a:gd name="T24" fmla="*/ 96 w 438"/>
                <a:gd name="T25" fmla="*/ 215 h 432"/>
                <a:gd name="T26" fmla="*/ 132 w 438"/>
                <a:gd name="T27" fmla="*/ 305 h 432"/>
                <a:gd name="T28" fmla="*/ 216 w 438"/>
                <a:gd name="T29" fmla="*/ 341 h 432"/>
                <a:gd name="T30" fmla="*/ 342 w 438"/>
                <a:gd name="T31" fmla="*/ 215 h 432"/>
                <a:gd name="T32" fmla="*/ 216 w 438"/>
                <a:gd name="T33" fmla="*/ 9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 h="432">
                  <a:moveTo>
                    <a:pt x="216" y="431"/>
                  </a:moveTo>
                  <a:lnTo>
                    <a:pt x="216" y="431"/>
                  </a:lnTo>
                  <a:lnTo>
                    <a:pt x="216" y="431"/>
                  </a:lnTo>
                  <a:cubicBezTo>
                    <a:pt x="162" y="431"/>
                    <a:pt x="102" y="413"/>
                    <a:pt x="66" y="371"/>
                  </a:cubicBezTo>
                  <a:cubicBezTo>
                    <a:pt x="24" y="329"/>
                    <a:pt x="0" y="275"/>
                    <a:pt x="0" y="215"/>
                  </a:cubicBezTo>
                  <a:cubicBezTo>
                    <a:pt x="0" y="156"/>
                    <a:pt x="24" y="102"/>
                    <a:pt x="66" y="60"/>
                  </a:cubicBezTo>
                  <a:cubicBezTo>
                    <a:pt x="108" y="24"/>
                    <a:pt x="162" y="0"/>
                    <a:pt x="216" y="0"/>
                  </a:cubicBezTo>
                  <a:cubicBezTo>
                    <a:pt x="336" y="0"/>
                    <a:pt x="437" y="96"/>
                    <a:pt x="437" y="215"/>
                  </a:cubicBezTo>
                  <a:cubicBezTo>
                    <a:pt x="437" y="335"/>
                    <a:pt x="336" y="431"/>
                    <a:pt x="216" y="431"/>
                  </a:cubicBezTo>
                  <a:close/>
                  <a:moveTo>
                    <a:pt x="216" y="90"/>
                  </a:moveTo>
                  <a:lnTo>
                    <a:pt x="216" y="90"/>
                  </a:lnTo>
                  <a:cubicBezTo>
                    <a:pt x="186" y="90"/>
                    <a:pt x="156" y="108"/>
                    <a:pt x="132" y="132"/>
                  </a:cubicBezTo>
                  <a:cubicBezTo>
                    <a:pt x="108" y="150"/>
                    <a:pt x="96" y="186"/>
                    <a:pt x="96" y="215"/>
                  </a:cubicBezTo>
                  <a:cubicBezTo>
                    <a:pt x="96" y="251"/>
                    <a:pt x="108" y="281"/>
                    <a:pt x="132" y="305"/>
                  </a:cubicBezTo>
                  <a:cubicBezTo>
                    <a:pt x="156" y="329"/>
                    <a:pt x="186" y="341"/>
                    <a:pt x="216" y="341"/>
                  </a:cubicBezTo>
                  <a:cubicBezTo>
                    <a:pt x="288" y="341"/>
                    <a:pt x="342" y="287"/>
                    <a:pt x="342" y="215"/>
                  </a:cubicBezTo>
                  <a:cubicBezTo>
                    <a:pt x="342" y="150"/>
                    <a:pt x="288" y="90"/>
                    <a:pt x="216"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2" name="Freeform 24"/>
            <p:cNvSpPr>
              <a:spLocks noChangeArrowheads="1"/>
            </p:cNvSpPr>
            <p:nvPr/>
          </p:nvSpPr>
          <p:spPr bwMode="auto">
            <a:xfrm>
              <a:off x="13663032" y="8726219"/>
              <a:ext cx="238365" cy="226810"/>
            </a:xfrm>
            <a:custGeom>
              <a:avLst/>
              <a:gdLst>
                <a:gd name="T0" fmla="*/ 215 w 456"/>
                <a:gd name="T1" fmla="*/ 431 h 432"/>
                <a:gd name="T2" fmla="*/ 215 w 456"/>
                <a:gd name="T3" fmla="*/ 431 h 432"/>
                <a:gd name="T4" fmla="*/ 66 w 456"/>
                <a:gd name="T5" fmla="*/ 371 h 432"/>
                <a:gd name="T6" fmla="*/ 0 w 456"/>
                <a:gd name="T7" fmla="*/ 215 h 432"/>
                <a:gd name="T8" fmla="*/ 66 w 456"/>
                <a:gd name="T9" fmla="*/ 59 h 432"/>
                <a:gd name="T10" fmla="*/ 215 w 456"/>
                <a:gd name="T11" fmla="*/ 0 h 432"/>
                <a:gd name="T12" fmla="*/ 371 w 456"/>
                <a:gd name="T13" fmla="*/ 59 h 432"/>
                <a:gd name="T14" fmla="*/ 371 w 456"/>
                <a:gd name="T15" fmla="*/ 371 h 432"/>
                <a:gd name="T16" fmla="*/ 215 w 456"/>
                <a:gd name="T17" fmla="*/ 431 h 432"/>
                <a:gd name="T18" fmla="*/ 215 w 456"/>
                <a:gd name="T19" fmla="*/ 89 h 432"/>
                <a:gd name="T20" fmla="*/ 215 w 456"/>
                <a:gd name="T21" fmla="*/ 89 h 432"/>
                <a:gd name="T22" fmla="*/ 131 w 456"/>
                <a:gd name="T23" fmla="*/ 125 h 432"/>
                <a:gd name="T24" fmla="*/ 96 w 456"/>
                <a:gd name="T25" fmla="*/ 215 h 432"/>
                <a:gd name="T26" fmla="*/ 131 w 456"/>
                <a:gd name="T27" fmla="*/ 305 h 432"/>
                <a:gd name="T28" fmla="*/ 305 w 456"/>
                <a:gd name="T29" fmla="*/ 305 h 432"/>
                <a:gd name="T30" fmla="*/ 305 w 456"/>
                <a:gd name="T31" fmla="*/ 125 h 432"/>
                <a:gd name="T32" fmla="*/ 215 w 456"/>
                <a:gd name="T33" fmla="*/ 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2">
                  <a:moveTo>
                    <a:pt x="215" y="431"/>
                  </a:moveTo>
                  <a:lnTo>
                    <a:pt x="215" y="431"/>
                  </a:lnTo>
                  <a:cubicBezTo>
                    <a:pt x="161" y="431"/>
                    <a:pt x="108" y="413"/>
                    <a:pt x="66" y="371"/>
                  </a:cubicBezTo>
                  <a:cubicBezTo>
                    <a:pt x="24" y="329"/>
                    <a:pt x="0" y="275"/>
                    <a:pt x="0" y="215"/>
                  </a:cubicBezTo>
                  <a:cubicBezTo>
                    <a:pt x="0" y="155"/>
                    <a:pt x="24" y="101"/>
                    <a:pt x="66" y="59"/>
                  </a:cubicBezTo>
                  <a:cubicBezTo>
                    <a:pt x="108" y="18"/>
                    <a:pt x="161" y="0"/>
                    <a:pt x="215" y="0"/>
                  </a:cubicBezTo>
                  <a:cubicBezTo>
                    <a:pt x="275" y="0"/>
                    <a:pt x="329" y="18"/>
                    <a:pt x="371" y="59"/>
                  </a:cubicBezTo>
                  <a:cubicBezTo>
                    <a:pt x="455" y="143"/>
                    <a:pt x="455" y="287"/>
                    <a:pt x="371" y="371"/>
                  </a:cubicBezTo>
                  <a:cubicBezTo>
                    <a:pt x="329" y="413"/>
                    <a:pt x="275" y="431"/>
                    <a:pt x="215" y="431"/>
                  </a:cubicBezTo>
                  <a:close/>
                  <a:moveTo>
                    <a:pt x="215" y="89"/>
                  </a:moveTo>
                  <a:lnTo>
                    <a:pt x="215" y="89"/>
                  </a:lnTo>
                  <a:cubicBezTo>
                    <a:pt x="185" y="89"/>
                    <a:pt x="155" y="107"/>
                    <a:pt x="131" y="125"/>
                  </a:cubicBezTo>
                  <a:cubicBezTo>
                    <a:pt x="108" y="149"/>
                    <a:pt x="96" y="179"/>
                    <a:pt x="96" y="215"/>
                  </a:cubicBezTo>
                  <a:cubicBezTo>
                    <a:pt x="96" y="251"/>
                    <a:pt x="108" y="281"/>
                    <a:pt x="131" y="305"/>
                  </a:cubicBezTo>
                  <a:cubicBezTo>
                    <a:pt x="179" y="347"/>
                    <a:pt x="257" y="347"/>
                    <a:pt x="305" y="305"/>
                  </a:cubicBezTo>
                  <a:cubicBezTo>
                    <a:pt x="353" y="257"/>
                    <a:pt x="353" y="173"/>
                    <a:pt x="305" y="125"/>
                  </a:cubicBezTo>
                  <a:cubicBezTo>
                    <a:pt x="281" y="107"/>
                    <a:pt x="251" y="89"/>
                    <a:pt x="215" y="8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3" name="Freeform 25"/>
            <p:cNvSpPr>
              <a:spLocks noChangeArrowheads="1"/>
            </p:cNvSpPr>
            <p:nvPr/>
          </p:nvSpPr>
          <p:spPr bwMode="auto">
            <a:xfrm>
              <a:off x="14042566" y="8883597"/>
              <a:ext cx="231424" cy="226810"/>
            </a:xfrm>
            <a:custGeom>
              <a:avLst/>
              <a:gdLst>
                <a:gd name="T0" fmla="*/ 216 w 439"/>
                <a:gd name="T1" fmla="*/ 431 h 432"/>
                <a:gd name="T2" fmla="*/ 216 w 439"/>
                <a:gd name="T3" fmla="*/ 431 h 432"/>
                <a:gd name="T4" fmla="*/ 216 w 439"/>
                <a:gd name="T5" fmla="*/ 389 h 432"/>
                <a:gd name="T6" fmla="*/ 216 w 439"/>
                <a:gd name="T7" fmla="*/ 431 h 432"/>
                <a:gd name="T8" fmla="*/ 0 w 439"/>
                <a:gd name="T9" fmla="*/ 216 h 432"/>
                <a:gd name="T10" fmla="*/ 216 w 439"/>
                <a:gd name="T11" fmla="*/ 0 h 432"/>
                <a:gd name="T12" fmla="*/ 438 w 439"/>
                <a:gd name="T13" fmla="*/ 216 h 432"/>
                <a:gd name="T14" fmla="*/ 216 w 439"/>
                <a:gd name="T15" fmla="*/ 431 h 432"/>
                <a:gd name="T16" fmla="*/ 216 w 439"/>
                <a:gd name="T17" fmla="*/ 90 h 432"/>
                <a:gd name="T18" fmla="*/ 216 w 439"/>
                <a:gd name="T19" fmla="*/ 90 h 432"/>
                <a:gd name="T20" fmla="*/ 132 w 439"/>
                <a:gd name="T21" fmla="*/ 132 h 432"/>
                <a:gd name="T22" fmla="*/ 96 w 439"/>
                <a:gd name="T23" fmla="*/ 216 h 432"/>
                <a:gd name="T24" fmla="*/ 216 w 439"/>
                <a:gd name="T25" fmla="*/ 341 h 432"/>
                <a:gd name="T26" fmla="*/ 216 w 439"/>
                <a:gd name="T27" fmla="*/ 389 h 432"/>
                <a:gd name="T28" fmla="*/ 216 w 439"/>
                <a:gd name="T29" fmla="*/ 341 h 432"/>
                <a:gd name="T30" fmla="*/ 342 w 439"/>
                <a:gd name="T31" fmla="*/ 216 h 432"/>
                <a:gd name="T32" fmla="*/ 216 w 439"/>
                <a:gd name="T33" fmla="*/ 9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 h="432">
                  <a:moveTo>
                    <a:pt x="216" y="431"/>
                  </a:moveTo>
                  <a:lnTo>
                    <a:pt x="216" y="431"/>
                  </a:lnTo>
                  <a:cubicBezTo>
                    <a:pt x="216" y="389"/>
                    <a:pt x="216" y="389"/>
                    <a:pt x="216" y="389"/>
                  </a:cubicBezTo>
                  <a:cubicBezTo>
                    <a:pt x="216" y="431"/>
                    <a:pt x="216" y="431"/>
                    <a:pt x="216" y="431"/>
                  </a:cubicBezTo>
                  <a:cubicBezTo>
                    <a:pt x="96" y="431"/>
                    <a:pt x="0" y="335"/>
                    <a:pt x="0" y="216"/>
                  </a:cubicBezTo>
                  <a:cubicBezTo>
                    <a:pt x="0" y="96"/>
                    <a:pt x="96" y="0"/>
                    <a:pt x="216" y="0"/>
                  </a:cubicBezTo>
                  <a:cubicBezTo>
                    <a:pt x="336" y="0"/>
                    <a:pt x="438" y="96"/>
                    <a:pt x="438" y="216"/>
                  </a:cubicBezTo>
                  <a:cubicBezTo>
                    <a:pt x="438" y="335"/>
                    <a:pt x="336" y="431"/>
                    <a:pt x="216" y="431"/>
                  </a:cubicBezTo>
                  <a:close/>
                  <a:moveTo>
                    <a:pt x="216" y="90"/>
                  </a:moveTo>
                  <a:lnTo>
                    <a:pt x="216" y="90"/>
                  </a:lnTo>
                  <a:cubicBezTo>
                    <a:pt x="186" y="90"/>
                    <a:pt x="156" y="108"/>
                    <a:pt x="132" y="132"/>
                  </a:cubicBezTo>
                  <a:cubicBezTo>
                    <a:pt x="108" y="150"/>
                    <a:pt x="96" y="186"/>
                    <a:pt x="96" y="216"/>
                  </a:cubicBezTo>
                  <a:cubicBezTo>
                    <a:pt x="96" y="281"/>
                    <a:pt x="150" y="341"/>
                    <a:pt x="216" y="341"/>
                  </a:cubicBezTo>
                  <a:cubicBezTo>
                    <a:pt x="216" y="389"/>
                    <a:pt x="216" y="389"/>
                    <a:pt x="216" y="389"/>
                  </a:cubicBezTo>
                  <a:cubicBezTo>
                    <a:pt x="216" y="341"/>
                    <a:pt x="216" y="341"/>
                    <a:pt x="216" y="341"/>
                  </a:cubicBezTo>
                  <a:cubicBezTo>
                    <a:pt x="288" y="341"/>
                    <a:pt x="342" y="281"/>
                    <a:pt x="342" y="216"/>
                  </a:cubicBezTo>
                  <a:cubicBezTo>
                    <a:pt x="342" y="150"/>
                    <a:pt x="288" y="90"/>
                    <a:pt x="216"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4" name="Freeform 26"/>
            <p:cNvSpPr>
              <a:spLocks noChangeArrowheads="1"/>
            </p:cNvSpPr>
            <p:nvPr/>
          </p:nvSpPr>
          <p:spPr bwMode="auto">
            <a:xfrm>
              <a:off x="14410529" y="8726219"/>
              <a:ext cx="252253" cy="226810"/>
            </a:xfrm>
            <a:custGeom>
              <a:avLst/>
              <a:gdLst>
                <a:gd name="T0" fmla="*/ 240 w 480"/>
                <a:gd name="T1" fmla="*/ 431 h 432"/>
                <a:gd name="T2" fmla="*/ 240 w 480"/>
                <a:gd name="T3" fmla="*/ 431 h 432"/>
                <a:gd name="T4" fmla="*/ 90 w 480"/>
                <a:gd name="T5" fmla="*/ 371 h 432"/>
                <a:gd name="T6" fmla="*/ 90 w 480"/>
                <a:gd name="T7" fmla="*/ 59 h 432"/>
                <a:gd name="T8" fmla="*/ 240 w 480"/>
                <a:gd name="T9" fmla="*/ 0 h 432"/>
                <a:gd name="T10" fmla="*/ 395 w 480"/>
                <a:gd name="T11" fmla="*/ 59 h 432"/>
                <a:gd name="T12" fmla="*/ 395 w 480"/>
                <a:gd name="T13" fmla="*/ 371 h 432"/>
                <a:gd name="T14" fmla="*/ 240 w 480"/>
                <a:gd name="T15" fmla="*/ 431 h 432"/>
                <a:gd name="T16" fmla="*/ 240 w 480"/>
                <a:gd name="T17" fmla="*/ 89 h 432"/>
                <a:gd name="T18" fmla="*/ 240 w 480"/>
                <a:gd name="T19" fmla="*/ 89 h 432"/>
                <a:gd name="T20" fmla="*/ 156 w 480"/>
                <a:gd name="T21" fmla="*/ 125 h 432"/>
                <a:gd name="T22" fmla="*/ 156 w 480"/>
                <a:gd name="T23" fmla="*/ 305 h 432"/>
                <a:gd name="T24" fmla="*/ 330 w 480"/>
                <a:gd name="T25" fmla="*/ 305 h 432"/>
                <a:gd name="T26" fmla="*/ 330 w 480"/>
                <a:gd name="T27" fmla="*/ 125 h 432"/>
                <a:gd name="T28" fmla="*/ 240 w 480"/>
                <a:gd name="T29" fmla="*/ 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0" h="432">
                  <a:moveTo>
                    <a:pt x="240" y="431"/>
                  </a:moveTo>
                  <a:lnTo>
                    <a:pt x="240" y="431"/>
                  </a:lnTo>
                  <a:cubicBezTo>
                    <a:pt x="186" y="431"/>
                    <a:pt x="126" y="413"/>
                    <a:pt x="90" y="371"/>
                  </a:cubicBezTo>
                  <a:cubicBezTo>
                    <a:pt x="0" y="287"/>
                    <a:pt x="0" y="143"/>
                    <a:pt x="90" y="59"/>
                  </a:cubicBezTo>
                  <a:cubicBezTo>
                    <a:pt x="126" y="18"/>
                    <a:pt x="186" y="0"/>
                    <a:pt x="240" y="0"/>
                  </a:cubicBezTo>
                  <a:cubicBezTo>
                    <a:pt x="300" y="0"/>
                    <a:pt x="353" y="18"/>
                    <a:pt x="395" y="59"/>
                  </a:cubicBezTo>
                  <a:cubicBezTo>
                    <a:pt x="479" y="149"/>
                    <a:pt x="479" y="287"/>
                    <a:pt x="395" y="371"/>
                  </a:cubicBezTo>
                  <a:cubicBezTo>
                    <a:pt x="353" y="413"/>
                    <a:pt x="300" y="431"/>
                    <a:pt x="240" y="431"/>
                  </a:cubicBezTo>
                  <a:close/>
                  <a:moveTo>
                    <a:pt x="240" y="89"/>
                  </a:moveTo>
                  <a:lnTo>
                    <a:pt x="240" y="89"/>
                  </a:lnTo>
                  <a:cubicBezTo>
                    <a:pt x="210" y="89"/>
                    <a:pt x="180" y="107"/>
                    <a:pt x="156" y="125"/>
                  </a:cubicBezTo>
                  <a:cubicBezTo>
                    <a:pt x="108" y="173"/>
                    <a:pt x="108" y="257"/>
                    <a:pt x="156" y="305"/>
                  </a:cubicBezTo>
                  <a:cubicBezTo>
                    <a:pt x="198" y="347"/>
                    <a:pt x="282" y="347"/>
                    <a:pt x="330" y="305"/>
                  </a:cubicBezTo>
                  <a:cubicBezTo>
                    <a:pt x="377" y="257"/>
                    <a:pt x="377" y="173"/>
                    <a:pt x="330" y="125"/>
                  </a:cubicBezTo>
                  <a:cubicBezTo>
                    <a:pt x="306" y="107"/>
                    <a:pt x="276" y="89"/>
                    <a:pt x="240" y="8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5" name="Freeform 27"/>
            <p:cNvSpPr>
              <a:spLocks noChangeArrowheads="1"/>
            </p:cNvSpPr>
            <p:nvPr/>
          </p:nvSpPr>
          <p:spPr bwMode="auto">
            <a:xfrm>
              <a:off x="14581784" y="8346660"/>
              <a:ext cx="229110" cy="226810"/>
            </a:xfrm>
            <a:custGeom>
              <a:avLst/>
              <a:gdLst>
                <a:gd name="T0" fmla="*/ 215 w 438"/>
                <a:gd name="T1" fmla="*/ 431 h 432"/>
                <a:gd name="T2" fmla="*/ 215 w 438"/>
                <a:gd name="T3" fmla="*/ 431 h 432"/>
                <a:gd name="T4" fmla="*/ 215 w 438"/>
                <a:gd name="T5" fmla="*/ 431 h 432"/>
                <a:gd name="T6" fmla="*/ 0 w 438"/>
                <a:gd name="T7" fmla="*/ 215 h 432"/>
                <a:gd name="T8" fmla="*/ 215 w 438"/>
                <a:gd name="T9" fmla="*/ 0 h 432"/>
                <a:gd name="T10" fmla="*/ 371 w 438"/>
                <a:gd name="T11" fmla="*/ 60 h 432"/>
                <a:gd name="T12" fmla="*/ 437 w 438"/>
                <a:gd name="T13" fmla="*/ 215 h 432"/>
                <a:gd name="T14" fmla="*/ 371 w 438"/>
                <a:gd name="T15" fmla="*/ 371 h 432"/>
                <a:gd name="T16" fmla="*/ 215 w 438"/>
                <a:gd name="T17" fmla="*/ 431 h 432"/>
                <a:gd name="T18" fmla="*/ 215 w 438"/>
                <a:gd name="T19" fmla="*/ 90 h 432"/>
                <a:gd name="T20" fmla="*/ 215 w 438"/>
                <a:gd name="T21" fmla="*/ 90 h 432"/>
                <a:gd name="T22" fmla="*/ 95 w 438"/>
                <a:gd name="T23" fmla="*/ 215 h 432"/>
                <a:gd name="T24" fmla="*/ 215 w 438"/>
                <a:gd name="T25" fmla="*/ 341 h 432"/>
                <a:gd name="T26" fmla="*/ 305 w 438"/>
                <a:gd name="T27" fmla="*/ 305 h 432"/>
                <a:gd name="T28" fmla="*/ 341 w 438"/>
                <a:gd name="T29" fmla="*/ 215 h 432"/>
                <a:gd name="T30" fmla="*/ 305 w 438"/>
                <a:gd name="T31" fmla="*/ 132 h 432"/>
                <a:gd name="T32" fmla="*/ 215 w 438"/>
                <a:gd name="T33" fmla="*/ 9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8" h="432">
                  <a:moveTo>
                    <a:pt x="215" y="431"/>
                  </a:moveTo>
                  <a:lnTo>
                    <a:pt x="215" y="431"/>
                  </a:lnTo>
                  <a:lnTo>
                    <a:pt x="215" y="431"/>
                  </a:lnTo>
                  <a:cubicBezTo>
                    <a:pt x="95" y="431"/>
                    <a:pt x="0" y="335"/>
                    <a:pt x="0" y="215"/>
                  </a:cubicBezTo>
                  <a:cubicBezTo>
                    <a:pt x="0" y="96"/>
                    <a:pt x="95" y="0"/>
                    <a:pt x="215" y="0"/>
                  </a:cubicBezTo>
                  <a:cubicBezTo>
                    <a:pt x="275" y="0"/>
                    <a:pt x="329" y="24"/>
                    <a:pt x="371" y="60"/>
                  </a:cubicBezTo>
                  <a:cubicBezTo>
                    <a:pt x="413" y="102"/>
                    <a:pt x="437" y="156"/>
                    <a:pt x="437" y="215"/>
                  </a:cubicBezTo>
                  <a:cubicBezTo>
                    <a:pt x="437" y="275"/>
                    <a:pt x="413" y="329"/>
                    <a:pt x="371" y="371"/>
                  </a:cubicBezTo>
                  <a:cubicBezTo>
                    <a:pt x="329" y="413"/>
                    <a:pt x="275" y="431"/>
                    <a:pt x="215" y="431"/>
                  </a:cubicBezTo>
                  <a:close/>
                  <a:moveTo>
                    <a:pt x="215" y="90"/>
                  </a:moveTo>
                  <a:lnTo>
                    <a:pt x="215" y="90"/>
                  </a:lnTo>
                  <a:cubicBezTo>
                    <a:pt x="149" y="90"/>
                    <a:pt x="95" y="150"/>
                    <a:pt x="95" y="215"/>
                  </a:cubicBezTo>
                  <a:cubicBezTo>
                    <a:pt x="95" y="287"/>
                    <a:pt x="149" y="341"/>
                    <a:pt x="215" y="341"/>
                  </a:cubicBezTo>
                  <a:cubicBezTo>
                    <a:pt x="251" y="341"/>
                    <a:pt x="281" y="329"/>
                    <a:pt x="305" y="305"/>
                  </a:cubicBezTo>
                  <a:cubicBezTo>
                    <a:pt x="329" y="281"/>
                    <a:pt x="341" y="251"/>
                    <a:pt x="341" y="215"/>
                  </a:cubicBezTo>
                  <a:cubicBezTo>
                    <a:pt x="341" y="186"/>
                    <a:pt x="329" y="150"/>
                    <a:pt x="305" y="132"/>
                  </a:cubicBezTo>
                  <a:cubicBezTo>
                    <a:pt x="281" y="108"/>
                    <a:pt x="251" y="90"/>
                    <a:pt x="21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6" name="Freeform 28"/>
            <p:cNvSpPr>
              <a:spLocks noChangeArrowheads="1"/>
            </p:cNvSpPr>
            <p:nvPr/>
          </p:nvSpPr>
          <p:spPr bwMode="auto">
            <a:xfrm>
              <a:off x="14410529" y="7964786"/>
              <a:ext cx="242995" cy="229125"/>
            </a:xfrm>
            <a:custGeom>
              <a:avLst/>
              <a:gdLst>
                <a:gd name="T0" fmla="*/ 240 w 462"/>
                <a:gd name="T1" fmla="*/ 437 h 438"/>
                <a:gd name="T2" fmla="*/ 240 w 462"/>
                <a:gd name="T3" fmla="*/ 437 h 438"/>
                <a:gd name="T4" fmla="*/ 90 w 462"/>
                <a:gd name="T5" fmla="*/ 371 h 438"/>
                <a:gd name="T6" fmla="*/ 90 w 462"/>
                <a:gd name="T7" fmla="*/ 66 h 438"/>
                <a:gd name="T8" fmla="*/ 240 w 462"/>
                <a:gd name="T9" fmla="*/ 0 h 438"/>
                <a:gd name="T10" fmla="*/ 395 w 462"/>
                <a:gd name="T11" fmla="*/ 66 h 438"/>
                <a:gd name="T12" fmla="*/ 461 w 462"/>
                <a:gd name="T13" fmla="*/ 216 h 438"/>
                <a:gd name="T14" fmla="*/ 395 w 462"/>
                <a:gd name="T15" fmla="*/ 371 h 438"/>
                <a:gd name="T16" fmla="*/ 240 w 462"/>
                <a:gd name="T17" fmla="*/ 437 h 438"/>
                <a:gd name="T18" fmla="*/ 240 w 462"/>
                <a:gd name="T19" fmla="*/ 96 h 438"/>
                <a:gd name="T20" fmla="*/ 240 w 462"/>
                <a:gd name="T21" fmla="*/ 96 h 438"/>
                <a:gd name="T22" fmla="*/ 156 w 462"/>
                <a:gd name="T23" fmla="*/ 132 h 438"/>
                <a:gd name="T24" fmla="*/ 156 w 462"/>
                <a:gd name="T25" fmla="*/ 306 h 438"/>
                <a:gd name="T26" fmla="*/ 330 w 462"/>
                <a:gd name="T27" fmla="*/ 306 h 438"/>
                <a:gd name="T28" fmla="*/ 365 w 462"/>
                <a:gd name="T29" fmla="*/ 216 h 438"/>
                <a:gd name="T30" fmla="*/ 330 w 462"/>
                <a:gd name="T31" fmla="*/ 132 h 438"/>
                <a:gd name="T32" fmla="*/ 240 w 462"/>
                <a:gd name="T33" fmla="*/ 9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38">
                  <a:moveTo>
                    <a:pt x="240" y="437"/>
                  </a:moveTo>
                  <a:lnTo>
                    <a:pt x="240" y="437"/>
                  </a:lnTo>
                  <a:cubicBezTo>
                    <a:pt x="186" y="437"/>
                    <a:pt x="126" y="413"/>
                    <a:pt x="90" y="371"/>
                  </a:cubicBezTo>
                  <a:cubicBezTo>
                    <a:pt x="0" y="288"/>
                    <a:pt x="0" y="150"/>
                    <a:pt x="90" y="66"/>
                  </a:cubicBezTo>
                  <a:cubicBezTo>
                    <a:pt x="126" y="24"/>
                    <a:pt x="186" y="0"/>
                    <a:pt x="240" y="0"/>
                  </a:cubicBezTo>
                  <a:cubicBezTo>
                    <a:pt x="300" y="0"/>
                    <a:pt x="353" y="24"/>
                    <a:pt x="395" y="66"/>
                  </a:cubicBezTo>
                  <a:cubicBezTo>
                    <a:pt x="437" y="102"/>
                    <a:pt x="461" y="162"/>
                    <a:pt x="461" y="216"/>
                  </a:cubicBezTo>
                  <a:cubicBezTo>
                    <a:pt x="461" y="276"/>
                    <a:pt x="437" y="330"/>
                    <a:pt x="395" y="371"/>
                  </a:cubicBezTo>
                  <a:cubicBezTo>
                    <a:pt x="353" y="413"/>
                    <a:pt x="300" y="437"/>
                    <a:pt x="240" y="437"/>
                  </a:cubicBezTo>
                  <a:close/>
                  <a:moveTo>
                    <a:pt x="240" y="96"/>
                  </a:moveTo>
                  <a:lnTo>
                    <a:pt x="240" y="96"/>
                  </a:lnTo>
                  <a:cubicBezTo>
                    <a:pt x="210" y="96"/>
                    <a:pt x="180" y="108"/>
                    <a:pt x="156" y="132"/>
                  </a:cubicBezTo>
                  <a:cubicBezTo>
                    <a:pt x="108" y="180"/>
                    <a:pt x="108" y="258"/>
                    <a:pt x="156" y="306"/>
                  </a:cubicBezTo>
                  <a:cubicBezTo>
                    <a:pt x="198" y="353"/>
                    <a:pt x="282" y="353"/>
                    <a:pt x="330" y="306"/>
                  </a:cubicBezTo>
                  <a:cubicBezTo>
                    <a:pt x="353" y="282"/>
                    <a:pt x="365" y="252"/>
                    <a:pt x="365" y="216"/>
                  </a:cubicBezTo>
                  <a:cubicBezTo>
                    <a:pt x="365" y="186"/>
                    <a:pt x="353" y="156"/>
                    <a:pt x="330" y="132"/>
                  </a:cubicBezTo>
                  <a:cubicBezTo>
                    <a:pt x="306" y="108"/>
                    <a:pt x="276" y="96"/>
                    <a:pt x="240" y="9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7" name="Freeform 29"/>
            <p:cNvSpPr>
              <a:spLocks noChangeArrowheads="1"/>
            </p:cNvSpPr>
            <p:nvPr/>
          </p:nvSpPr>
          <p:spPr bwMode="auto">
            <a:xfrm>
              <a:off x="14102737" y="8087448"/>
              <a:ext cx="111083" cy="182836"/>
            </a:xfrm>
            <a:custGeom>
              <a:avLst/>
              <a:gdLst>
                <a:gd name="T0" fmla="*/ 198 w 211"/>
                <a:gd name="T1" fmla="*/ 156 h 348"/>
                <a:gd name="T2" fmla="*/ 198 w 211"/>
                <a:gd name="T3" fmla="*/ 156 h 348"/>
                <a:gd name="T4" fmla="*/ 120 w 211"/>
                <a:gd name="T5" fmla="*/ 12 h 348"/>
                <a:gd name="T6" fmla="*/ 90 w 211"/>
                <a:gd name="T7" fmla="*/ 12 h 348"/>
                <a:gd name="T8" fmla="*/ 6 w 211"/>
                <a:gd name="T9" fmla="*/ 156 h 348"/>
                <a:gd name="T10" fmla="*/ 18 w 211"/>
                <a:gd name="T11" fmla="*/ 179 h 348"/>
                <a:gd name="T12" fmla="*/ 66 w 211"/>
                <a:gd name="T13" fmla="*/ 179 h 348"/>
                <a:gd name="T14" fmla="*/ 66 w 211"/>
                <a:gd name="T15" fmla="*/ 311 h 348"/>
                <a:gd name="T16" fmla="*/ 102 w 211"/>
                <a:gd name="T17" fmla="*/ 347 h 348"/>
                <a:gd name="T18" fmla="*/ 138 w 211"/>
                <a:gd name="T19" fmla="*/ 311 h 348"/>
                <a:gd name="T20" fmla="*/ 138 w 211"/>
                <a:gd name="T21" fmla="*/ 179 h 348"/>
                <a:gd name="T22" fmla="*/ 186 w 211"/>
                <a:gd name="T23" fmla="*/ 179 h 348"/>
                <a:gd name="T24" fmla="*/ 198 w 211"/>
                <a:gd name="T25" fmla="*/ 15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348">
                  <a:moveTo>
                    <a:pt x="198" y="156"/>
                  </a:moveTo>
                  <a:lnTo>
                    <a:pt x="198" y="156"/>
                  </a:lnTo>
                  <a:cubicBezTo>
                    <a:pt x="120" y="12"/>
                    <a:pt x="120" y="12"/>
                    <a:pt x="120" y="12"/>
                  </a:cubicBezTo>
                  <a:cubicBezTo>
                    <a:pt x="108" y="0"/>
                    <a:pt x="96" y="0"/>
                    <a:pt x="90" y="12"/>
                  </a:cubicBezTo>
                  <a:cubicBezTo>
                    <a:pt x="6" y="156"/>
                    <a:pt x="6" y="156"/>
                    <a:pt x="6" y="156"/>
                  </a:cubicBezTo>
                  <a:cubicBezTo>
                    <a:pt x="0" y="167"/>
                    <a:pt x="6" y="179"/>
                    <a:pt x="18" y="179"/>
                  </a:cubicBezTo>
                  <a:cubicBezTo>
                    <a:pt x="66" y="179"/>
                    <a:pt x="66" y="179"/>
                    <a:pt x="66" y="179"/>
                  </a:cubicBezTo>
                  <a:cubicBezTo>
                    <a:pt x="66" y="311"/>
                    <a:pt x="66" y="311"/>
                    <a:pt x="66" y="311"/>
                  </a:cubicBezTo>
                  <a:cubicBezTo>
                    <a:pt x="66" y="329"/>
                    <a:pt x="84" y="347"/>
                    <a:pt x="102" y="347"/>
                  </a:cubicBezTo>
                  <a:cubicBezTo>
                    <a:pt x="126" y="347"/>
                    <a:pt x="138" y="329"/>
                    <a:pt x="138" y="311"/>
                  </a:cubicBezTo>
                  <a:cubicBezTo>
                    <a:pt x="138" y="179"/>
                    <a:pt x="138" y="179"/>
                    <a:pt x="138" y="179"/>
                  </a:cubicBezTo>
                  <a:cubicBezTo>
                    <a:pt x="186" y="179"/>
                    <a:pt x="186" y="179"/>
                    <a:pt x="186" y="179"/>
                  </a:cubicBezTo>
                  <a:cubicBezTo>
                    <a:pt x="204" y="179"/>
                    <a:pt x="210" y="167"/>
                    <a:pt x="198"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8" name="Freeform 30"/>
            <p:cNvSpPr>
              <a:spLocks noChangeArrowheads="1"/>
            </p:cNvSpPr>
            <p:nvPr/>
          </p:nvSpPr>
          <p:spPr bwMode="auto">
            <a:xfrm>
              <a:off x="13892141" y="8193909"/>
              <a:ext cx="138854" cy="138863"/>
            </a:xfrm>
            <a:custGeom>
              <a:avLst/>
              <a:gdLst>
                <a:gd name="T0" fmla="*/ 180 w 264"/>
                <a:gd name="T1" fmla="*/ 48 h 265"/>
                <a:gd name="T2" fmla="*/ 180 w 264"/>
                <a:gd name="T3" fmla="*/ 48 h 265"/>
                <a:gd name="T4" fmla="*/ 24 w 264"/>
                <a:gd name="T5" fmla="*/ 0 h 265"/>
                <a:gd name="T6" fmla="*/ 6 w 264"/>
                <a:gd name="T7" fmla="*/ 24 h 265"/>
                <a:gd name="T8" fmla="*/ 48 w 264"/>
                <a:gd name="T9" fmla="*/ 180 h 265"/>
                <a:gd name="T10" fmla="*/ 72 w 264"/>
                <a:gd name="T11" fmla="*/ 186 h 265"/>
                <a:gd name="T12" fmla="*/ 108 w 264"/>
                <a:gd name="T13" fmla="*/ 156 h 265"/>
                <a:gd name="T14" fmla="*/ 198 w 264"/>
                <a:gd name="T15" fmla="*/ 246 h 265"/>
                <a:gd name="T16" fmla="*/ 251 w 264"/>
                <a:gd name="T17" fmla="*/ 252 h 265"/>
                <a:gd name="T18" fmla="*/ 251 w 264"/>
                <a:gd name="T19" fmla="*/ 198 h 265"/>
                <a:gd name="T20" fmla="*/ 156 w 264"/>
                <a:gd name="T21" fmla="*/ 102 h 265"/>
                <a:gd name="T22" fmla="*/ 192 w 264"/>
                <a:gd name="T23" fmla="*/ 72 h 265"/>
                <a:gd name="T24" fmla="*/ 180 w 264"/>
                <a:gd name="T25" fmla="*/ 4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65">
                  <a:moveTo>
                    <a:pt x="180" y="48"/>
                  </a:moveTo>
                  <a:lnTo>
                    <a:pt x="180" y="48"/>
                  </a:lnTo>
                  <a:cubicBezTo>
                    <a:pt x="24" y="0"/>
                    <a:pt x="24" y="0"/>
                    <a:pt x="24" y="0"/>
                  </a:cubicBezTo>
                  <a:cubicBezTo>
                    <a:pt x="6" y="0"/>
                    <a:pt x="0" y="6"/>
                    <a:pt x="6" y="24"/>
                  </a:cubicBezTo>
                  <a:cubicBezTo>
                    <a:pt x="48" y="180"/>
                    <a:pt x="48" y="180"/>
                    <a:pt x="48" y="180"/>
                  </a:cubicBezTo>
                  <a:cubicBezTo>
                    <a:pt x="48" y="198"/>
                    <a:pt x="60" y="198"/>
                    <a:pt x="72" y="186"/>
                  </a:cubicBezTo>
                  <a:cubicBezTo>
                    <a:pt x="108" y="156"/>
                    <a:pt x="108" y="156"/>
                    <a:pt x="108" y="156"/>
                  </a:cubicBezTo>
                  <a:cubicBezTo>
                    <a:pt x="198" y="246"/>
                    <a:pt x="198" y="246"/>
                    <a:pt x="198" y="246"/>
                  </a:cubicBezTo>
                  <a:cubicBezTo>
                    <a:pt x="216" y="264"/>
                    <a:pt x="234" y="264"/>
                    <a:pt x="251" y="252"/>
                  </a:cubicBezTo>
                  <a:cubicBezTo>
                    <a:pt x="263" y="234"/>
                    <a:pt x="263" y="210"/>
                    <a:pt x="251" y="198"/>
                  </a:cubicBezTo>
                  <a:cubicBezTo>
                    <a:pt x="156" y="102"/>
                    <a:pt x="156" y="102"/>
                    <a:pt x="156" y="102"/>
                  </a:cubicBezTo>
                  <a:cubicBezTo>
                    <a:pt x="192" y="72"/>
                    <a:pt x="192" y="72"/>
                    <a:pt x="192" y="72"/>
                  </a:cubicBezTo>
                  <a:cubicBezTo>
                    <a:pt x="198" y="60"/>
                    <a:pt x="198" y="48"/>
                    <a:pt x="180" y="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9" name="Freeform 31"/>
            <p:cNvSpPr>
              <a:spLocks noChangeArrowheads="1"/>
            </p:cNvSpPr>
            <p:nvPr/>
          </p:nvSpPr>
          <p:spPr bwMode="auto">
            <a:xfrm>
              <a:off x="13785686" y="8404519"/>
              <a:ext cx="182825" cy="106462"/>
            </a:xfrm>
            <a:custGeom>
              <a:avLst/>
              <a:gdLst>
                <a:gd name="T0" fmla="*/ 156 w 349"/>
                <a:gd name="T1" fmla="*/ 6 h 204"/>
                <a:gd name="T2" fmla="*/ 156 w 349"/>
                <a:gd name="T3" fmla="*/ 6 h 204"/>
                <a:gd name="T4" fmla="*/ 12 w 349"/>
                <a:gd name="T5" fmla="*/ 89 h 204"/>
                <a:gd name="T6" fmla="*/ 12 w 349"/>
                <a:gd name="T7" fmla="*/ 113 h 204"/>
                <a:gd name="T8" fmla="*/ 156 w 349"/>
                <a:gd name="T9" fmla="*/ 197 h 204"/>
                <a:gd name="T10" fmla="*/ 180 w 349"/>
                <a:gd name="T11" fmla="*/ 185 h 204"/>
                <a:gd name="T12" fmla="*/ 180 w 349"/>
                <a:gd name="T13" fmla="*/ 137 h 204"/>
                <a:gd name="T14" fmla="*/ 312 w 349"/>
                <a:gd name="T15" fmla="*/ 137 h 204"/>
                <a:gd name="T16" fmla="*/ 348 w 349"/>
                <a:gd name="T17" fmla="*/ 101 h 204"/>
                <a:gd name="T18" fmla="*/ 312 w 349"/>
                <a:gd name="T19" fmla="*/ 65 h 204"/>
                <a:gd name="T20" fmla="*/ 180 w 349"/>
                <a:gd name="T21" fmla="*/ 65 h 204"/>
                <a:gd name="T22" fmla="*/ 180 w 349"/>
                <a:gd name="T23" fmla="*/ 18 h 204"/>
                <a:gd name="T24" fmla="*/ 156 w 349"/>
                <a:gd name="T25" fmla="*/ 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 h="204">
                  <a:moveTo>
                    <a:pt x="156" y="6"/>
                  </a:moveTo>
                  <a:lnTo>
                    <a:pt x="156" y="6"/>
                  </a:lnTo>
                  <a:cubicBezTo>
                    <a:pt x="12" y="89"/>
                    <a:pt x="12" y="89"/>
                    <a:pt x="12" y="89"/>
                  </a:cubicBezTo>
                  <a:cubicBezTo>
                    <a:pt x="0" y="96"/>
                    <a:pt x="0" y="107"/>
                    <a:pt x="12" y="113"/>
                  </a:cubicBezTo>
                  <a:cubicBezTo>
                    <a:pt x="156" y="197"/>
                    <a:pt x="156" y="197"/>
                    <a:pt x="156" y="197"/>
                  </a:cubicBezTo>
                  <a:cubicBezTo>
                    <a:pt x="168" y="203"/>
                    <a:pt x="180" y="197"/>
                    <a:pt x="180" y="185"/>
                  </a:cubicBezTo>
                  <a:cubicBezTo>
                    <a:pt x="180" y="137"/>
                    <a:pt x="180" y="137"/>
                    <a:pt x="180" y="137"/>
                  </a:cubicBezTo>
                  <a:cubicBezTo>
                    <a:pt x="312" y="137"/>
                    <a:pt x="312" y="137"/>
                    <a:pt x="312" y="137"/>
                  </a:cubicBezTo>
                  <a:cubicBezTo>
                    <a:pt x="330" y="137"/>
                    <a:pt x="348" y="120"/>
                    <a:pt x="348" y="101"/>
                  </a:cubicBezTo>
                  <a:cubicBezTo>
                    <a:pt x="348" y="83"/>
                    <a:pt x="330" y="65"/>
                    <a:pt x="312" y="65"/>
                  </a:cubicBezTo>
                  <a:cubicBezTo>
                    <a:pt x="180" y="65"/>
                    <a:pt x="180" y="65"/>
                    <a:pt x="180" y="65"/>
                  </a:cubicBezTo>
                  <a:cubicBezTo>
                    <a:pt x="180" y="18"/>
                    <a:pt x="180" y="18"/>
                    <a:pt x="180" y="18"/>
                  </a:cubicBezTo>
                  <a:cubicBezTo>
                    <a:pt x="180" y="6"/>
                    <a:pt x="168" y="0"/>
                    <a:pt x="156" y="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0" name="Freeform 32"/>
            <p:cNvSpPr>
              <a:spLocks noChangeArrowheads="1"/>
            </p:cNvSpPr>
            <p:nvPr/>
          </p:nvSpPr>
          <p:spPr bwMode="auto">
            <a:xfrm>
              <a:off x="13892141" y="8585040"/>
              <a:ext cx="138854" cy="138863"/>
            </a:xfrm>
            <a:custGeom>
              <a:avLst/>
              <a:gdLst>
                <a:gd name="T0" fmla="*/ 48 w 264"/>
                <a:gd name="T1" fmla="*/ 84 h 264"/>
                <a:gd name="T2" fmla="*/ 48 w 264"/>
                <a:gd name="T3" fmla="*/ 84 h 264"/>
                <a:gd name="T4" fmla="*/ 6 w 264"/>
                <a:gd name="T5" fmla="*/ 245 h 264"/>
                <a:gd name="T6" fmla="*/ 24 w 264"/>
                <a:gd name="T7" fmla="*/ 263 h 264"/>
                <a:gd name="T8" fmla="*/ 180 w 264"/>
                <a:gd name="T9" fmla="*/ 221 h 264"/>
                <a:gd name="T10" fmla="*/ 192 w 264"/>
                <a:gd name="T11" fmla="*/ 191 h 264"/>
                <a:gd name="T12" fmla="*/ 156 w 264"/>
                <a:gd name="T13" fmla="*/ 161 h 264"/>
                <a:gd name="T14" fmla="*/ 251 w 264"/>
                <a:gd name="T15" fmla="*/ 66 h 264"/>
                <a:gd name="T16" fmla="*/ 251 w 264"/>
                <a:gd name="T17" fmla="*/ 18 h 264"/>
                <a:gd name="T18" fmla="*/ 198 w 264"/>
                <a:gd name="T19" fmla="*/ 18 h 264"/>
                <a:gd name="T20" fmla="*/ 108 w 264"/>
                <a:gd name="T21" fmla="*/ 107 h 264"/>
                <a:gd name="T22" fmla="*/ 72 w 264"/>
                <a:gd name="T23" fmla="*/ 78 h 264"/>
                <a:gd name="T24" fmla="*/ 48 w 264"/>
                <a:gd name="T25" fmla="*/ 8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64">
                  <a:moveTo>
                    <a:pt x="48" y="84"/>
                  </a:moveTo>
                  <a:lnTo>
                    <a:pt x="48" y="84"/>
                  </a:lnTo>
                  <a:cubicBezTo>
                    <a:pt x="6" y="245"/>
                    <a:pt x="6" y="245"/>
                    <a:pt x="6" y="245"/>
                  </a:cubicBezTo>
                  <a:cubicBezTo>
                    <a:pt x="0" y="257"/>
                    <a:pt x="6" y="263"/>
                    <a:pt x="24" y="263"/>
                  </a:cubicBezTo>
                  <a:cubicBezTo>
                    <a:pt x="180" y="221"/>
                    <a:pt x="180" y="221"/>
                    <a:pt x="180" y="221"/>
                  </a:cubicBezTo>
                  <a:cubicBezTo>
                    <a:pt x="198" y="215"/>
                    <a:pt x="198" y="203"/>
                    <a:pt x="192" y="191"/>
                  </a:cubicBezTo>
                  <a:cubicBezTo>
                    <a:pt x="156" y="161"/>
                    <a:pt x="156" y="161"/>
                    <a:pt x="156" y="161"/>
                  </a:cubicBezTo>
                  <a:cubicBezTo>
                    <a:pt x="251" y="66"/>
                    <a:pt x="251" y="66"/>
                    <a:pt x="251" y="66"/>
                  </a:cubicBezTo>
                  <a:cubicBezTo>
                    <a:pt x="263" y="54"/>
                    <a:pt x="263" y="30"/>
                    <a:pt x="251" y="18"/>
                  </a:cubicBezTo>
                  <a:cubicBezTo>
                    <a:pt x="234" y="0"/>
                    <a:pt x="216" y="0"/>
                    <a:pt x="198" y="18"/>
                  </a:cubicBezTo>
                  <a:cubicBezTo>
                    <a:pt x="108" y="107"/>
                    <a:pt x="108" y="107"/>
                    <a:pt x="108" y="107"/>
                  </a:cubicBezTo>
                  <a:cubicBezTo>
                    <a:pt x="72" y="78"/>
                    <a:pt x="72" y="78"/>
                    <a:pt x="72" y="78"/>
                  </a:cubicBezTo>
                  <a:cubicBezTo>
                    <a:pt x="60" y="66"/>
                    <a:pt x="48" y="72"/>
                    <a:pt x="48" y="8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1" name="Freeform 33"/>
            <p:cNvSpPr>
              <a:spLocks noChangeArrowheads="1"/>
            </p:cNvSpPr>
            <p:nvPr/>
          </p:nvSpPr>
          <p:spPr bwMode="auto">
            <a:xfrm>
              <a:off x="14102737" y="8647529"/>
              <a:ext cx="111083" cy="182836"/>
            </a:xfrm>
            <a:custGeom>
              <a:avLst/>
              <a:gdLst>
                <a:gd name="T0" fmla="*/ 6 w 211"/>
                <a:gd name="T1" fmla="*/ 191 h 348"/>
                <a:gd name="T2" fmla="*/ 6 w 211"/>
                <a:gd name="T3" fmla="*/ 191 h 348"/>
                <a:gd name="T4" fmla="*/ 90 w 211"/>
                <a:gd name="T5" fmla="*/ 335 h 348"/>
                <a:gd name="T6" fmla="*/ 120 w 211"/>
                <a:gd name="T7" fmla="*/ 335 h 348"/>
                <a:gd name="T8" fmla="*/ 198 w 211"/>
                <a:gd name="T9" fmla="*/ 191 h 348"/>
                <a:gd name="T10" fmla="*/ 186 w 211"/>
                <a:gd name="T11" fmla="*/ 168 h 348"/>
                <a:gd name="T12" fmla="*/ 138 w 211"/>
                <a:gd name="T13" fmla="*/ 168 h 348"/>
                <a:gd name="T14" fmla="*/ 138 w 211"/>
                <a:gd name="T15" fmla="*/ 36 h 348"/>
                <a:gd name="T16" fmla="*/ 102 w 211"/>
                <a:gd name="T17" fmla="*/ 0 h 348"/>
                <a:gd name="T18" fmla="*/ 66 w 211"/>
                <a:gd name="T19" fmla="*/ 36 h 348"/>
                <a:gd name="T20" fmla="*/ 66 w 211"/>
                <a:gd name="T21" fmla="*/ 168 h 348"/>
                <a:gd name="T22" fmla="*/ 18 w 211"/>
                <a:gd name="T23" fmla="*/ 168 h 348"/>
                <a:gd name="T24" fmla="*/ 6 w 211"/>
                <a:gd name="T25" fmla="*/ 19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348">
                  <a:moveTo>
                    <a:pt x="6" y="191"/>
                  </a:moveTo>
                  <a:lnTo>
                    <a:pt x="6" y="191"/>
                  </a:lnTo>
                  <a:cubicBezTo>
                    <a:pt x="90" y="335"/>
                    <a:pt x="90" y="335"/>
                    <a:pt x="90" y="335"/>
                  </a:cubicBezTo>
                  <a:cubicBezTo>
                    <a:pt x="96" y="347"/>
                    <a:pt x="108" y="347"/>
                    <a:pt x="120" y="335"/>
                  </a:cubicBezTo>
                  <a:cubicBezTo>
                    <a:pt x="198" y="191"/>
                    <a:pt x="198" y="191"/>
                    <a:pt x="198" y="191"/>
                  </a:cubicBezTo>
                  <a:cubicBezTo>
                    <a:pt x="210" y="179"/>
                    <a:pt x="204" y="168"/>
                    <a:pt x="186" y="168"/>
                  </a:cubicBezTo>
                  <a:cubicBezTo>
                    <a:pt x="138" y="168"/>
                    <a:pt x="138" y="168"/>
                    <a:pt x="138" y="168"/>
                  </a:cubicBezTo>
                  <a:cubicBezTo>
                    <a:pt x="138" y="36"/>
                    <a:pt x="138" y="36"/>
                    <a:pt x="138" y="36"/>
                  </a:cubicBezTo>
                  <a:cubicBezTo>
                    <a:pt x="138" y="18"/>
                    <a:pt x="126" y="0"/>
                    <a:pt x="102" y="0"/>
                  </a:cubicBezTo>
                  <a:cubicBezTo>
                    <a:pt x="84" y="0"/>
                    <a:pt x="66" y="18"/>
                    <a:pt x="66" y="36"/>
                  </a:cubicBezTo>
                  <a:cubicBezTo>
                    <a:pt x="66" y="168"/>
                    <a:pt x="66" y="168"/>
                    <a:pt x="66" y="168"/>
                  </a:cubicBezTo>
                  <a:cubicBezTo>
                    <a:pt x="18" y="168"/>
                    <a:pt x="18" y="168"/>
                    <a:pt x="18" y="168"/>
                  </a:cubicBezTo>
                  <a:cubicBezTo>
                    <a:pt x="6" y="168"/>
                    <a:pt x="0" y="179"/>
                    <a:pt x="6" y="19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4" name="Freeform 34"/>
            <p:cNvSpPr>
              <a:spLocks noChangeArrowheads="1"/>
            </p:cNvSpPr>
            <p:nvPr/>
          </p:nvSpPr>
          <p:spPr bwMode="auto">
            <a:xfrm>
              <a:off x="14285560" y="8585040"/>
              <a:ext cx="138854" cy="141178"/>
            </a:xfrm>
            <a:custGeom>
              <a:avLst/>
              <a:gdLst>
                <a:gd name="T0" fmla="*/ 77 w 264"/>
                <a:gd name="T1" fmla="*/ 221 h 270"/>
                <a:gd name="T2" fmla="*/ 77 w 264"/>
                <a:gd name="T3" fmla="*/ 221 h 270"/>
                <a:gd name="T4" fmla="*/ 239 w 264"/>
                <a:gd name="T5" fmla="*/ 263 h 270"/>
                <a:gd name="T6" fmla="*/ 257 w 264"/>
                <a:gd name="T7" fmla="*/ 245 h 270"/>
                <a:gd name="T8" fmla="*/ 215 w 264"/>
                <a:gd name="T9" fmla="*/ 84 h 270"/>
                <a:gd name="T10" fmla="*/ 191 w 264"/>
                <a:gd name="T11" fmla="*/ 78 h 270"/>
                <a:gd name="T12" fmla="*/ 155 w 264"/>
                <a:gd name="T13" fmla="*/ 107 h 270"/>
                <a:gd name="T14" fmla="*/ 60 w 264"/>
                <a:gd name="T15" fmla="*/ 18 h 270"/>
                <a:gd name="T16" fmla="*/ 12 w 264"/>
                <a:gd name="T17" fmla="*/ 18 h 270"/>
                <a:gd name="T18" fmla="*/ 12 w 264"/>
                <a:gd name="T19" fmla="*/ 66 h 270"/>
                <a:gd name="T20" fmla="*/ 107 w 264"/>
                <a:gd name="T21" fmla="*/ 161 h 270"/>
                <a:gd name="T22" fmla="*/ 71 w 264"/>
                <a:gd name="T23" fmla="*/ 191 h 270"/>
                <a:gd name="T24" fmla="*/ 77 w 264"/>
                <a:gd name="T25" fmla="*/ 22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70">
                  <a:moveTo>
                    <a:pt x="77" y="221"/>
                  </a:moveTo>
                  <a:lnTo>
                    <a:pt x="77" y="221"/>
                  </a:lnTo>
                  <a:cubicBezTo>
                    <a:pt x="239" y="263"/>
                    <a:pt x="239" y="263"/>
                    <a:pt x="239" y="263"/>
                  </a:cubicBezTo>
                  <a:cubicBezTo>
                    <a:pt x="251" y="269"/>
                    <a:pt x="263" y="257"/>
                    <a:pt x="257" y="245"/>
                  </a:cubicBezTo>
                  <a:cubicBezTo>
                    <a:pt x="215" y="84"/>
                    <a:pt x="215" y="84"/>
                    <a:pt x="215" y="84"/>
                  </a:cubicBezTo>
                  <a:cubicBezTo>
                    <a:pt x="209" y="72"/>
                    <a:pt x="197" y="66"/>
                    <a:pt x="191" y="78"/>
                  </a:cubicBezTo>
                  <a:cubicBezTo>
                    <a:pt x="155" y="107"/>
                    <a:pt x="155" y="107"/>
                    <a:pt x="155" y="107"/>
                  </a:cubicBezTo>
                  <a:cubicBezTo>
                    <a:pt x="60" y="18"/>
                    <a:pt x="60" y="18"/>
                    <a:pt x="60" y="18"/>
                  </a:cubicBezTo>
                  <a:cubicBezTo>
                    <a:pt x="47" y="0"/>
                    <a:pt x="23" y="0"/>
                    <a:pt x="12" y="18"/>
                  </a:cubicBezTo>
                  <a:cubicBezTo>
                    <a:pt x="0" y="30"/>
                    <a:pt x="0" y="54"/>
                    <a:pt x="12" y="66"/>
                  </a:cubicBezTo>
                  <a:cubicBezTo>
                    <a:pt x="107" y="161"/>
                    <a:pt x="107" y="161"/>
                    <a:pt x="107" y="161"/>
                  </a:cubicBezTo>
                  <a:cubicBezTo>
                    <a:pt x="71" y="191"/>
                    <a:pt x="71" y="191"/>
                    <a:pt x="71" y="191"/>
                  </a:cubicBezTo>
                  <a:cubicBezTo>
                    <a:pt x="60" y="203"/>
                    <a:pt x="65" y="215"/>
                    <a:pt x="77" y="22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6" name="Freeform 35"/>
            <p:cNvSpPr>
              <a:spLocks noChangeArrowheads="1"/>
            </p:cNvSpPr>
            <p:nvPr/>
          </p:nvSpPr>
          <p:spPr bwMode="auto">
            <a:xfrm>
              <a:off x="14348046" y="8404519"/>
              <a:ext cx="182824" cy="106462"/>
            </a:xfrm>
            <a:custGeom>
              <a:avLst/>
              <a:gdLst>
                <a:gd name="T0" fmla="*/ 192 w 349"/>
                <a:gd name="T1" fmla="*/ 197 h 204"/>
                <a:gd name="T2" fmla="*/ 192 w 349"/>
                <a:gd name="T3" fmla="*/ 197 h 204"/>
                <a:gd name="T4" fmla="*/ 330 w 349"/>
                <a:gd name="T5" fmla="*/ 113 h 204"/>
                <a:gd name="T6" fmla="*/ 336 w 349"/>
                <a:gd name="T7" fmla="*/ 89 h 204"/>
                <a:gd name="T8" fmla="*/ 192 w 349"/>
                <a:gd name="T9" fmla="*/ 6 h 204"/>
                <a:gd name="T10" fmla="*/ 168 w 349"/>
                <a:gd name="T11" fmla="*/ 18 h 204"/>
                <a:gd name="T12" fmla="*/ 168 w 349"/>
                <a:gd name="T13" fmla="*/ 65 h 204"/>
                <a:gd name="T14" fmla="*/ 30 w 349"/>
                <a:gd name="T15" fmla="*/ 65 h 204"/>
                <a:gd name="T16" fmla="*/ 0 w 349"/>
                <a:gd name="T17" fmla="*/ 101 h 204"/>
                <a:gd name="T18" fmla="*/ 30 w 349"/>
                <a:gd name="T19" fmla="*/ 137 h 204"/>
                <a:gd name="T20" fmla="*/ 168 w 349"/>
                <a:gd name="T21" fmla="*/ 137 h 204"/>
                <a:gd name="T22" fmla="*/ 168 w 349"/>
                <a:gd name="T23" fmla="*/ 185 h 204"/>
                <a:gd name="T24" fmla="*/ 192 w 349"/>
                <a:gd name="T25"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9" h="204">
                  <a:moveTo>
                    <a:pt x="192" y="197"/>
                  </a:moveTo>
                  <a:lnTo>
                    <a:pt x="192" y="197"/>
                  </a:lnTo>
                  <a:cubicBezTo>
                    <a:pt x="330" y="113"/>
                    <a:pt x="330" y="113"/>
                    <a:pt x="330" y="113"/>
                  </a:cubicBezTo>
                  <a:cubicBezTo>
                    <a:pt x="348" y="107"/>
                    <a:pt x="348" y="96"/>
                    <a:pt x="336" y="89"/>
                  </a:cubicBezTo>
                  <a:cubicBezTo>
                    <a:pt x="192" y="6"/>
                    <a:pt x="192" y="6"/>
                    <a:pt x="192" y="6"/>
                  </a:cubicBezTo>
                  <a:cubicBezTo>
                    <a:pt x="174" y="0"/>
                    <a:pt x="168" y="6"/>
                    <a:pt x="168" y="18"/>
                  </a:cubicBezTo>
                  <a:cubicBezTo>
                    <a:pt x="168" y="65"/>
                    <a:pt x="168" y="65"/>
                    <a:pt x="168" y="65"/>
                  </a:cubicBezTo>
                  <a:cubicBezTo>
                    <a:pt x="30" y="65"/>
                    <a:pt x="30" y="65"/>
                    <a:pt x="30" y="65"/>
                  </a:cubicBezTo>
                  <a:cubicBezTo>
                    <a:pt x="12" y="65"/>
                    <a:pt x="0" y="83"/>
                    <a:pt x="0" y="101"/>
                  </a:cubicBezTo>
                  <a:cubicBezTo>
                    <a:pt x="0" y="120"/>
                    <a:pt x="12" y="137"/>
                    <a:pt x="30" y="137"/>
                  </a:cubicBezTo>
                  <a:cubicBezTo>
                    <a:pt x="168" y="137"/>
                    <a:pt x="168" y="137"/>
                    <a:pt x="168" y="137"/>
                  </a:cubicBezTo>
                  <a:cubicBezTo>
                    <a:pt x="168" y="185"/>
                    <a:pt x="168" y="185"/>
                    <a:pt x="168" y="185"/>
                  </a:cubicBezTo>
                  <a:cubicBezTo>
                    <a:pt x="168" y="197"/>
                    <a:pt x="174" y="203"/>
                    <a:pt x="192" y="19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7" name="Freeform 36"/>
            <p:cNvSpPr>
              <a:spLocks noChangeArrowheads="1"/>
            </p:cNvSpPr>
            <p:nvPr/>
          </p:nvSpPr>
          <p:spPr bwMode="auto">
            <a:xfrm>
              <a:off x="14285560" y="8193909"/>
              <a:ext cx="138854" cy="138863"/>
            </a:xfrm>
            <a:custGeom>
              <a:avLst/>
              <a:gdLst>
                <a:gd name="T0" fmla="*/ 215 w 264"/>
                <a:gd name="T1" fmla="*/ 180 h 265"/>
                <a:gd name="T2" fmla="*/ 215 w 264"/>
                <a:gd name="T3" fmla="*/ 180 h 265"/>
                <a:gd name="T4" fmla="*/ 257 w 264"/>
                <a:gd name="T5" fmla="*/ 24 h 265"/>
                <a:gd name="T6" fmla="*/ 239 w 264"/>
                <a:gd name="T7" fmla="*/ 0 h 265"/>
                <a:gd name="T8" fmla="*/ 77 w 264"/>
                <a:gd name="T9" fmla="*/ 48 h 265"/>
                <a:gd name="T10" fmla="*/ 71 w 264"/>
                <a:gd name="T11" fmla="*/ 72 h 265"/>
                <a:gd name="T12" fmla="*/ 107 w 264"/>
                <a:gd name="T13" fmla="*/ 102 h 265"/>
                <a:gd name="T14" fmla="*/ 12 w 264"/>
                <a:gd name="T15" fmla="*/ 198 h 265"/>
                <a:gd name="T16" fmla="*/ 12 w 264"/>
                <a:gd name="T17" fmla="*/ 252 h 265"/>
                <a:gd name="T18" fmla="*/ 60 w 264"/>
                <a:gd name="T19" fmla="*/ 252 h 265"/>
                <a:gd name="T20" fmla="*/ 155 w 264"/>
                <a:gd name="T21" fmla="*/ 156 h 265"/>
                <a:gd name="T22" fmla="*/ 191 w 264"/>
                <a:gd name="T23" fmla="*/ 186 h 265"/>
                <a:gd name="T24" fmla="*/ 215 w 264"/>
                <a:gd name="T25" fmla="*/ 18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65">
                  <a:moveTo>
                    <a:pt x="215" y="180"/>
                  </a:moveTo>
                  <a:lnTo>
                    <a:pt x="215" y="180"/>
                  </a:lnTo>
                  <a:cubicBezTo>
                    <a:pt x="257" y="24"/>
                    <a:pt x="257" y="24"/>
                    <a:pt x="257" y="24"/>
                  </a:cubicBezTo>
                  <a:cubicBezTo>
                    <a:pt x="263" y="6"/>
                    <a:pt x="251" y="0"/>
                    <a:pt x="239" y="0"/>
                  </a:cubicBezTo>
                  <a:cubicBezTo>
                    <a:pt x="77" y="48"/>
                    <a:pt x="77" y="48"/>
                    <a:pt x="77" y="48"/>
                  </a:cubicBezTo>
                  <a:cubicBezTo>
                    <a:pt x="65" y="48"/>
                    <a:pt x="60" y="60"/>
                    <a:pt x="71" y="72"/>
                  </a:cubicBezTo>
                  <a:cubicBezTo>
                    <a:pt x="107" y="102"/>
                    <a:pt x="107" y="102"/>
                    <a:pt x="107" y="102"/>
                  </a:cubicBezTo>
                  <a:cubicBezTo>
                    <a:pt x="12" y="198"/>
                    <a:pt x="12" y="198"/>
                    <a:pt x="12" y="198"/>
                  </a:cubicBezTo>
                  <a:cubicBezTo>
                    <a:pt x="0" y="210"/>
                    <a:pt x="0" y="234"/>
                    <a:pt x="12" y="252"/>
                  </a:cubicBezTo>
                  <a:cubicBezTo>
                    <a:pt x="23" y="264"/>
                    <a:pt x="47" y="264"/>
                    <a:pt x="60" y="252"/>
                  </a:cubicBezTo>
                  <a:cubicBezTo>
                    <a:pt x="155" y="156"/>
                    <a:pt x="155" y="156"/>
                    <a:pt x="155" y="156"/>
                  </a:cubicBezTo>
                  <a:cubicBezTo>
                    <a:pt x="191" y="186"/>
                    <a:pt x="191" y="186"/>
                    <a:pt x="191" y="186"/>
                  </a:cubicBezTo>
                  <a:cubicBezTo>
                    <a:pt x="197" y="198"/>
                    <a:pt x="209" y="198"/>
                    <a:pt x="215" y="18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sp>
        <p:nvSpPr>
          <p:cNvPr id="109" name="Freeform 37"/>
          <p:cNvSpPr>
            <a:spLocks noChangeArrowheads="1"/>
          </p:cNvSpPr>
          <p:nvPr/>
        </p:nvSpPr>
        <p:spPr bwMode="auto">
          <a:xfrm>
            <a:off x="15067124" y="7920813"/>
            <a:ext cx="1365398" cy="1124791"/>
          </a:xfrm>
          <a:custGeom>
            <a:avLst/>
            <a:gdLst>
              <a:gd name="T0" fmla="*/ 2444 w 2600"/>
              <a:gd name="T1" fmla="*/ 1946 h 2144"/>
              <a:gd name="T2" fmla="*/ 1959 w 2600"/>
              <a:gd name="T3" fmla="*/ 2006 h 2144"/>
              <a:gd name="T4" fmla="*/ 2138 w 2600"/>
              <a:gd name="T5" fmla="*/ 743 h 2144"/>
              <a:gd name="T6" fmla="*/ 2186 w 2600"/>
              <a:gd name="T7" fmla="*/ 557 h 2144"/>
              <a:gd name="T8" fmla="*/ 2054 w 2600"/>
              <a:gd name="T9" fmla="*/ 659 h 2144"/>
              <a:gd name="T10" fmla="*/ 1491 w 2600"/>
              <a:gd name="T11" fmla="*/ 1168 h 2144"/>
              <a:gd name="T12" fmla="*/ 1276 w 2600"/>
              <a:gd name="T13" fmla="*/ 971 h 2144"/>
              <a:gd name="T14" fmla="*/ 826 w 2600"/>
              <a:gd name="T15" fmla="*/ 1521 h 2144"/>
              <a:gd name="T16" fmla="*/ 629 w 2600"/>
              <a:gd name="T17" fmla="*/ 1485 h 2144"/>
              <a:gd name="T18" fmla="*/ 443 w 2600"/>
              <a:gd name="T19" fmla="*/ 1467 h 2144"/>
              <a:gd name="T20" fmla="*/ 138 w 2600"/>
              <a:gd name="T21" fmla="*/ 180 h 2144"/>
              <a:gd name="T22" fmla="*/ 120 w 2600"/>
              <a:gd name="T23" fmla="*/ 12 h 2144"/>
              <a:gd name="T24" fmla="*/ 24 w 2600"/>
              <a:gd name="T25" fmla="*/ 180 h 2144"/>
              <a:gd name="T26" fmla="*/ 108 w 2600"/>
              <a:gd name="T27" fmla="*/ 2078 h 2144"/>
              <a:gd name="T28" fmla="*/ 2444 w 2600"/>
              <a:gd name="T29" fmla="*/ 2137 h 2144"/>
              <a:gd name="T30" fmla="*/ 288 w 2600"/>
              <a:gd name="T31" fmla="*/ 2006 h 2144"/>
              <a:gd name="T32" fmla="*/ 138 w 2600"/>
              <a:gd name="T33" fmla="*/ 1850 h 2144"/>
              <a:gd name="T34" fmla="*/ 449 w 2600"/>
              <a:gd name="T35" fmla="*/ 2006 h 2144"/>
              <a:gd name="T36" fmla="*/ 335 w 2600"/>
              <a:gd name="T37" fmla="*/ 1676 h 2144"/>
              <a:gd name="T38" fmla="*/ 491 w 2600"/>
              <a:gd name="T39" fmla="*/ 1467 h 2144"/>
              <a:gd name="T40" fmla="*/ 587 w 2600"/>
              <a:gd name="T41" fmla="*/ 1467 h 2144"/>
              <a:gd name="T42" fmla="*/ 497 w 2600"/>
              <a:gd name="T43" fmla="*/ 1491 h 2144"/>
              <a:gd name="T44" fmla="*/ 611 w 2600"/>
              <a:gd name="T45" fmla="*/ 2006 h 2144"/>
              <a:gd name="T46" fmla="*/ 497 w 2600"/>
              <a:gd name="T47" fmla="*/ 1551 h 2144"/>
              <a:gd name="T48" fmla="*/ 611 w 2600"/>
              <a:gd name="T49" fmla="*/ 1556 h 2144"/>
              <a:gd name="T50" fmla="*/ 779 w 2600"/>
              <a:gd name="T51" fmla="*/ 2006 h 2144"/>
              <a:gd name="T52" fmla="*/ 695 w 2600"/>
              <a:gd name="T53" fmla="*/ 1610 h 2144"/>
              <a:gd name="T54" fmla="*/ 785 w 2600"/>
              <a:gd name="T55" fmla="*/ 1658 h 2144"/>
              <a:gd name="T56" fmla="*/ 785 w 2600"/>
              <a:gd name="T57" fmla="*/ 1562 h 2144"/>
              <a:gd name="T58" fmla="*/ 940 w 2600"/>
              <a:gd name="T59" fmla="*/ 2006 h 2144"/>
              <a:gd name="T60" fmla="*/ 821 w 2600"/>
              <a:gd name="T61" fmla="*/ 1694 h 2144"/>
              <a:gd name="T62" fmla="*/ 940 w 2600"/>
              <a:gd name="T63" fmla="*/ 1496 h 2144"/>
              <a:gd name="T64" fmla="*/ 1102 w 2600"/>
              <a:gd name="T65" fmla="*/ 2006 h 2144"/>
              <a:gd name="T66" fmla="*/ 1102 w 2600"/>
              <a:gd name="T67" fmla="*/ 1300 h 2144"/>
              <a:gd name="T68" fmla="*/ 1264 w 2600"/>
              <a:gd name="T69" fmla="*/ 2006 h 2144"/>
              <a:gd name="T70" fmla="*/ 1228 w 2600"/>
              <a:gd name="T71" fmla="*/ 1150 h 2144"/>
              <a:gd name="T72" fmla="*/ 1276 w 2600"/>
              <a:gd name="T73" fmla="*/ 1114 h 2144"/>
              <a:gd name="T74" fmla="*/ 1276 w 2600"/>
              <a:gd name="T75" fmla="*/ 1019 h 2144"/>
              <a:gd name="T76" fmla="*/ 1425 w 2600"/>
              <a:gd name="T77" fmla="*/ 1210 h 2144"/>
              <a:gd name="T78" fmla="*/ 1312 w 2600"/>
              <a:gd name="T79" fmla="*/ 2006 h 2144"/>
              <a:gd name="T80" fmla="*/ 1431 w 2600"/>
              <a:gd name="T81" fmla="*/ 1210 h 2144"/>
              <a:gd name="T82" fmla="*/ 1587 w 2600"/>
              <a:gd name="T83" fmla="*/ 2006 h 2144"/>
              <a:gd name="T84" fmla="*/ 1545 w 2600"/>
              <a:gd name="T85" fmla="*/ 1336 h 2144"/>
              <a:gd name="T86" fmla="*/ 1587 w 2600"/>
              <a:gd name="T87" fmla="*/ 1258 h 2144"/>
              <a:gd name="T88" fmla="*/ 1497 w 2600"/>
              <a:gd name="T89" fmla="*/ 1246 h 2144"/>
              <a:gd name="T90" fmla="*/ 1587 w 2600"/>
              <a:gd name="T91" fmla="*/ 1258 h 2144"/>
              <a:gd name="T92" fmla="*/ 1635 w 2600"/>
              <a:gd name="T93" fmla="*/ 2006 h 2144"/>
              <a:gd name="T94" fmla="*/ 1635 w 2600"/>
              <a:gd name="T95" fmla="*/ 1222 h 2144"/>
              <a:gd name="T96" fmla="*/ 1629 w 2600"/>
              <a:gd name="T97" fmla="*/ 1210 h 2144"/>
              <a:gd name="T98" fmla="*/ 1911 w 2600"/>
              <a:gd name="T99" fmla="*/ 2006 h 2144"/>
              <a:gd name="T100" fmla="*/ 1797 w 2600"/>
              <a:gd name="T101" fmla="*/ 1030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0" h="2144">
                <a:moveTo>
                  <a:pt x="2587" y="2030"/>
                </a:moveTo>
                <a:lnTo>
                  <a:pt x="2587" y="2030"/>
                </a:lnTo>
                <a:cubicBezTo>
                  <a:pt x="2444" y="1946"/>
                  <a:pt x="2444" y="1946"/>
                  <a:pt x="2444" y="1946"/>
                </a:cubicBezTo>
                <a:cubicBezTo>
                  <a:pt x="2432" y="1940"/>
                  <a:pt x="2420" y="1946"/>
                  <a:pt x="2420" y="1958"/>
                </a:cubicBezTo>
                <a:cubicBezTo>
                  <a:pt x="2420" y="2006"/>
                  <a:pt x="2420" y="2006"/>
                  <a:pt x="2420" y="2006"/>
                </a:cubicBezTo>
                <a:cubicBezTo>
                  <a:pt x="1959" y="2006"/>
                  <a:pt x="1959" y="2006"/>
                  <a:pt x="1959" y="2006"/>
                </a:cubicBezTo>
                <a:cubicBezTo>
                  <a:pt x="1959" y="863"/>
                  <a:pt x="1959" y="863"/>
                  <a:pt x="1959" y="863"/>
                </a:cubicBezTo>
                <a:cubicBezTo>
                  <a:pt x="2102" y="713"/>
                  <a:pt x="2102" y="713"/>
                  <a:pt x="2102" y="713"/>
                </a:cubicBezTo>
                <a:cubicBezTo>
                  <a:pt x="2138" y="743"/>
                  <a:pt x="2138" y="743"/>
                  <a:pt x="2138" y="743"/>
                </a:cubicBezTo>
                <a:cubicBezTo>
                  <a:pt x="2144" y="755"/>
                  <a:pt x="2156" y="749"/>
                  <a:pt x="2162" y="737"/>
                </a:cubicBezTo>
                <a:cubicBezTo>
                  <a:pt x="2204" y="575"/>
                  <a:pt x="2204" y="575"/>
                  <a:pt x="2204" y="575"/>
                </a:cubicBezTo>
                <a:cubicBezTo>
                  <a:pt x="2210" y="563"/>
                  <a:pt x="2198" y="551"/>
                  <a:pt x="2186" y="557"/>
                </a:cubicBezTo>
                <a:cubicBezTo>
                  <a:pt x="2024" y="599"/>
                  <a:pt x="2024" y="599"/>
                  <a:pt x="2024" y="599"/>
                </a:cubicBezTo>
                <a:cubicBezTo>
                  <a:pt x="2012" y="605"/>
                  <a:pt x="2006" y="617"/>
                  <a:pt x="2018" y="623"/>
                </a:cubicBezTo>
                <a:cubicBezTo>
                  <a:pt x="2054" y="659"/>
                  <a:pt x="2054" y="659"/>
                  <a:pt x="2054" y="659"/>
                </a:cubicBezTo>
                <a:cubicBezTo>
                  <a:pt x="1581" y="1156"/>
                  <a:pt x="1581" y="1156"/>
                  <a:pt x="1581" y="1156"/>
                </a:cubicBezTo>
                <a:cubicBezTo>
                  <a:pt x="1569" y="1150"/>
                  <a:pt x="1557" y="1150"/>
                  <a:pt x="1545" y="1150"/>
                </a:cubicBezTo>
                <a:cubicBezTo>
                  <a:pt x="1521" y="1150"/>
                  <a:pt x="1503" y="1156"/>
                  <a:pt x="1491" y="1168"/>
                </a:cubicBezTo>
                <a:cubicBezTo>
                  <a:pt x="1366" y="1066"/>
                  <a:pt x="1366" y="1066"/>
                  <a:pt x="1366" y="1066"/>
                </a:cubicBezTo>
                <a:lnTo>
                  <a:pt x="1366" y="1066"/>
                </a:lnTo>
                <a:cubicBezTo>
                  <a:pt x="1366" y="1012"/>
                  <a:pt x="1324" y="971"/>
                  <a:pt x="1276" y="971"/>
                </a:cubicBezTo>
                <a:cubicBezTo>
                  <a:pt x="1222" y="971"/>
                  <a:pt x="1180" y="1012"/>
                  <a:pt x="1180" y="1066"/>
                </a:cubicBezTo>
                <a:cubicBezTo>
                  <a:pt x="1180" y="1072"/>
                  <a:pt x="1180" y="1084"/>
                  <a:pt x="1186" y="1090"/>
                </a:cubicBezTo>
                <a:cubicBezTo>
                  <a:pt x="826" y="1521"/>
                  <a:pt x="826" y="1521"/>
                  <a:pt x="826" y="1521"/>
                </a:cubicBezTo>
                <a:cubicBezTo>
                  <a:pt x="815" y="1521"/>
                  <a:pt x="803" y="1514"/>
                  <a:pt x="785" y="1514"/>
                </a:cubicBezTo>
                <a:cubicBezTo>
                  <a:pt x="761" y="1514"/>
                  <a:pt x="737" y="1527"/>
                  <a:pt x="719" y="1545"/>
                </a:cubicBezTo>
                <a:cubicBezTo>
                  <a:pt x="629" y="1485"/>
                  <a:pt x="629" y="1485"/>
                  <a:pt x="629" y="1485"/>
                </a:cubicBezTo>
                <a:cubicBezTo>
                  <a:pt x="629" y="1479"/>
                  <a:pt x="635" y="1473"/>
                  <a:pt x="635" y="1467"/>
                </a:cubicBezTo>
                <a:cubicBezTo>
                  <a:pt x="635" y="1419"/>
                  <a:pt x="593" y="1371"/>
                  <a:pt x="539" y="1371"/>
                </a:cubicBezTo>
                <a:cubicBezTo>
                  <a:pt x="485" y="1371"/>
                  <a:pt x="443" y="1419"/>
                  <a:pt x="443" y="1467"/>
                </a:cubicBezTo>
                <a:cubicBezTo>
                  <a:pt x="443" y="1473"/>
                  <a:pt x="443" y="1479"/>
                  <a:pt x="443" y="1485"/>
                </a:cubicBezTo>
                <a:cubicBezTo>
                  <a:pt x="138" y="1754"/>
                  <a:pt x="138" y="1754"/>
                  <a:pt x="138" y="1754"/>
                </a:cubicBezTo>
                <a:cubicBezTo>
                  <a:pt x="138" y="180"/>
                  <a:pt x="138" y="180"/>
                  <a:pt x="138" y="180"/>
                </a:cubicBezTo>
                <a:cubicBezTo>
                  <a:pt x="186" y="180"/>
                  <a:pt x="186" y="180"/>
                  <a:pt x="186" y="180"/>
                </a:cubicBezTo>
                <a:cubicBezTo>
                  <a:pt x="204" y="180"/>
                  <a:pt x="210" y="168"/>
                  <a:pt x="204" y="156"/>
                </a:cubicBezTo>
                <a:cubicBezTo>
                  <a:pt x="120" y="12"/>
                  <a:pt x="120" y="12"/>
                  <a:pt x="120" y="12"/>
                </a:cubicBezTo>
                <a:cubicBezTo>
                  <a:pt x="114" y="0"/>
                  <a:pt x="102" y="0"/>
                  <a:pt x="90" y="12"/>
                </a:cubicBezTo>
                <a:cubicBezTo>
                  <a:pt x="6" y="156"/>
                  <a:pt x="6" y="156"/>
                  <a:pt x="6" y="156"/>
                </a:cubicBezTo>
                <a:cubicBezTo>
                  <a:pt x="0" y="168"/>
                  <a:pt x="6" y="180"/>
                  <a:pt x="24" y="180"/>
                </a:cubicBezTo>
                <a:cubicBezTo>
                  <a:pt x="72" y="180"/>
                  <a:pt x="72" y="180"/>
                  <a:pt x="72" y="180"/>
                </a:cubicBezTo>
                <a:cubicBezTo>
                  <a:pt x="72" y="2042"/>
                  <a:pt x="72" y="2042"/>
                  <a:pt x="72" y="2042"/>
                </a:cubicBezTo>
                <a:cubicBezTo>
                  <a:pt x="72" y="2060"/>
                  <a:pt x="84" y="2078"/>
                  <a:pt x="108" y="2078"/>
                </a:cubicBezTo>
                <a:cubicBezTo>
                  <a:pt x="2420" y="2078"/>
                  <a:pt x="2420" y="2078"/>
                  <a:pt x="2420" y="2078"/>
                </a:cubicBezTo>
                <a:cubicBezTo>
                  <a:pt x="2420" y="2125"/>
                  <a:pt x="2420" y="2125"/>
                  <a:pt x="2420" y="2125"/>
                </a:cubicBezTo>
                <a:cubicBezTo>
                  <a:pt x="2420" y="2137"/>
                  <a:pt x="2432" y="2143"/>
                  <a:pt x="2444" y="2137"/>
                </a:cubicBezTo>
                <a:cubicBezTo>
                  <a:pt x="2587" y="2054"/>
                  <a:pt x="2587" y="2054"/>
                  <a:pt x="2587" y="2054"/>
                </a:cubicBezTo>
                <a:cubicBezTo>
                  <a:pt x="2599" y="2048"/>
                  <a:pt x="2599" y="2036"/>
                  <a:pt x="2587" y="2030"/>
                </a:cubicBezTo>
                <a:close/>
                <a:moveTo>
                  <a:pt x="288" y="2006"/>
                </a:moveTo>
                <a:lnTo>
                  <a:pt x="288" y="2006"/>
                </a:lnTo>
                <a:cubicBezTo>
                  <a:pt x="138" y="2006"/>
                  <a:pt x="138" y="2006"/>
                  <a:pt x="138" y="2006"/>
                </a:cubicBezTo>
                <a:cubicBezTo>
                  <a:pt x="138" y="1850"/>
                  <a:pt x="138" y="1850"/>
                  <a:pt x="138" y="1850"/>
                </a:cubicBezTo>
                <a:cubicBezTo>
                  <a:pt x="288" y="1718"/>
                  <a:pt x="288" y="1718"/>
                  <a:pt x="288" y="1718"/>
                </a:cubicBezTo>
                <a:lnTo>
                  <a:pt x="288" y="2006"/>
                </a:lnTo>
                <a:close/>
                <a:moveTo>
                  <a:pt x="449" y="2006"/>
                </a:moveTo>
                <a:lnTo>
                  <a:pt x="449" y="2006"/>
                </a:lnTo>
                <a:cubicBezTo>
                  <a:pt x="335" y="2006"/>
                  <a:pt x="335" y="2006"/>
                  <a:pt x="335" y="2006"/>
                </a:cubicBezTo>
                <a:cubicBezTo>
                  <a:pt x="335" y="1676"/>
                  <a:pt x="335" y="1676"/>
                  <a:pt x="335" y="1676"/>
                </a:cubicBezTo>
                <a:cubicBezTo>
                  <a:pt x="449" y="1574"/>
                  <a:pt x="449" y="1574"/>
                  <a:pt x="449" y="1574"/>
                </a:cubicBezTo>
                <a:lnTo>
                  <a:pt x="449" y="2006"/>
                </a:lnTo>
                <a:close/>
                <a:moveTo>
                  <a:pt x="491" y="1467"/>
                </a:moveTo>
                <a:lnTo>
                  <a:pt x="491" y="1467"/>
                </a:lnTo>
                <a:cubicBezTo>
                  <a:pt x="491" y="1443"/>
                  <a:pt x="515" y="1419"/>
                  <a:pt x="539" y="1419"/>
                </a:cubicBezTo>
                <a:cubicBezTo>
                  <a:pt x="563" y="1419"/>
                  <a:pt x="587" y="1443"/>
                  <a:pt x="587" y="1467"/>
                </a:cubicBezTo>
                <a:cubicBezTo>
                  <a:pt x="587" y="1496"/>
                  <a:pt x="563" y="1514"/>
                  <a:pt x="539" y="1514"/>
                </a:cubicBezTo>
                <a:cubicBezTo>
                  <a:pt x="521" y="1514"/>
                  <a:pt x="509" y="1509"/>
                  <a:pt x="497" y="1491"/>
                </a:cubicBezTo>
                <a:lnTo>
                  <a:pt x="497" y="1491"/>
                </a:lnTo>
                <a:lnTo>
                  <a:pt x="497" y="1491"/>
                </a:lnTo>
                <a:cubicBezTo>
                  <a:pt x="491" y="1485"/>
                  <a:pt x="491" y="1479"/>
                  <a:pt x="491" y="1467"/>
                </a:cubicBezTo>
                <a:close/>
                <a:moveTo>
                  <a:pt x="611" y="2006"/>
                </a:moveTo>
                <a:lnTo>
                  <a:pt x="611" y="2006"/>
                </a:lnTo>
                <a:cubicBezTo>
                  <a:pt x="497" y="2006"/>
                  <a:pt x="497" y="2006"/>
                  <a:pt x="497" y="2006"/>
                </a:cubicBezTo>
                <a:cubicBezTo>
                  <a:pt x="497" y="1551"/>
                  <a:pt x="497" y="1551"/>
                  <a:pt x="497" y="1551"/>
                </a:cubicBezTo>
                <a:cubicBezTo>
                  <a:pt x="509" y="1556"/>
                  <a:pt x="521" y="1562"/>
                  <a:pt x="539" y="1562"/>
                </a:cubicBezTo>
                <a:cubicBezTo>
                  <a:pt x="557" y="1562"/>
                  <a:pt x="575" y="1556"/>
                  <a:pt x="593" y="1545"/>
                </a:cubicBezTo>
                <a:cubicBezTo>
                  <a:pt x="611" y="1556"/>
                  <a:pt x="611" y="1556"/>
                  <a:pt x="611" y="1556"/>
                </a:cubicBezTo>
                <a:lnTo>
                  <a:pt x="611" y="2006"/>
                </a:lnTo>
                <a:close/>
                <a:moveTo>
                  <a:pt x="779" y="2006"/>
                </a:moveTo>
                <a:lnTo>
                  <a:pt x="779" y="2006"/>
                </a:lnTo>
                <a:cubicBezTo>
                  <a:pt x="659" y="2006"/>
                  <a:pt x="659" y="2006"/>
                  <a:pt x="659" y="2006"/>
                </a:cubicBezTo>
                <a:cubicBezTo>
                  <a:pt x="659" y="1592"/>
                  <a:pt x="659" y="1592"/>
                  <a:pt x="659" y="1592"/>
                </a:cubicBezTo>
                <a:cubicBezTo>
                  <a:pt x="695" y="1610"/>
                  <a:pt x="695" y="1610"/>
                  <a:pt x="695" y="1610"/>
                </a:cubicBezTo>
                <a:cubicBezTo>
                  <a:pt x="695" y="1658"/>
                  <a:pt x="731" y="1694"/>
                  <a:pt x="779" y="1700"/>
                </a:cubicBezTo>
                <a:lnTo>
                  <a:pt x="779" y="2006"/>
                </a:lnTo>
                <a:close/>
                <a:moveTo>
                  <a:pt x="785" y="1658"/>
                </a:moveTo>
                <a:lnTo>
                  <a:pt x="785" y="1658"/>
                </a:lnTo>
                <a:cubicBezTo>
                  <a:pt x="761" y="1658"/>
                  <a:pt x="737" y="1634"/>
                  <a:pt x="737" y="1610"/>
                </a:cubicBezTo>
                <a:cubicBezTo>
                  <a:pt x="737" y="1580"/>
                  <a:pt x="761" y="1562"/>
                  <a:pt x="785" y="1562"/>
                </a:cubicBezTo>
                <a:cubicBezTo>
                  <a:pt x="815" y="1562"/>
                  <a:pt x="833" y="1580"/>
                  <a:pt x="833" y="1610"/>
                </a:cubicBezTo>
                <a:cubicBezTo>
                  <a:pt x="833" y="1634"/>
                  <a:pt x="815" y="1658"/>
                  <a:pt x="785" y="1658"/>
                </a:cubicBezTo>
                <a:close/>
                <a:moveTo>
                  <a:pt x="940" y="2006"/>
                </a:moveTo>
                <a:lnTo>
                  <a:pt x="940" y="2006"/>
                </a:lnTo>
                <a:cubicBezTo>
                  <a:pt x="821" y="2006"/>
                  <a:pt x="821" y="2006"/>
                  <a:pt x="821" y="2006"/>
                </a:cubicBezTo>
                <a:cubicBezTo>
                  <a:pt x="821" y="1694"/>
                  <a:pt x="821" y="1694"/>
                  <a:pt x="821" y="1694"/>
                </a:cubicBezTo>
                <a:cubicBezTo>
                  <a:pt x="857" y="1682"/>
                  <a:pt x="881" y="1646"/>
                  <a:pt x="881" y="1610"/>
                </a:cubicBezTo>
                <a:cubicBezTo>
                  <a:pt x="881" y="1598"/>
                  <a:pt x="881" y="1586"/>
                  <a:pt x="874" y="1574"/>
                </a:cubicBezTo>
                <a:cubicBezTo>
                  <a:pt x="940" y="1496"/>
                  <a:pt x="940" y="1496"/>
                  <a:pt x="940" y="1496"/>
                </a:cubicBezTo>
                <a:lnTo>
                  <a:pt x="940" y="2006"/>
                </a:lnTo>
                <a:close/>
                <a:moveTo>
                  <a:pt x="1102" y="2006"/>
                </a:moveTo>
                <a:lnTo>
                  <a:pt x="1102" y="2006"/>
                </a:lnTo>
                <a:cubicBezTo>
                  <a:pt x="988" y="2006"/>
                  <a:pt x="988" y="2006"/>
                  <a:pt x="988" y="2006"/>
                </a:cubicBezTo>
                <a:cubicBezTo>
                  <a:pt x="988" y="1443"/>
                  <a:pt x="988" y="1443"/>
                  <a:pt x="988" y="1443"/>
                </a:cubicBezTo>
                <a:cubicBezTo>
                  <a:pt x="1102" y="1300"/>
                  <a:pt x="1102" y="1300"/>
                  <a:pt x="1102" y="1300"/>
                </a:cubicBezTo>
                <a:lnTo>
                  <a:pt x="1102" y="2006"/>
                </a:lnTo>
                <a:close/>
                <a:moveTo>
                  <a:pt x="1264" y="2006"/>
                </a:moveTo>
                <a:lnTo>
                  <a:pt x="1264" y="2006"/>
                </a:lnTo>
                <a:cubicBezTo>
                  <a:pt x="1150" y="2006"/>
                  <a:pt x="1150" y="2006"/>
                  <a:pt x="1150" y="2006"/>
                </a:cubicBezTo>
                <a:cubicBezTo>
                  <a:pt x="1150" y="1246"/>
                  <a:pt x="1150" y="1246"/>
                  <a:pt x="1150" y="1246"/>
                </a:cubicBezTo>
                <a:cubicBezTo>
                  <a:pt x="1228" y="1150"/>
                  <a:pt x="1228" y="1150"/>
                  <a:pt x="1228" y="1150"/>
                </a:cubicBezTo>
                <a:cubicBezTo>
                  <a:pt x="1240" y="1156"/>
                  <a:pt x="1252" y="1156"/>
                  <a:pt x="1264" y="1156"/>
                </a:cubicBezTo>
                <a:lnTo>
                  <a:pt x="1264" y="2006"/>
                </a:lnTo>
                <a:close/>
                <a:moveTo>
                  <a:pt x="1276" y="1114"/>
                </a:moveTo>
                <a:lnTo>
                  <a:pt x="1276" y="1114"/>
                </a:lnTo>
                <a:cubicBezTo>
                  <a:pt x="1246" y="1114"/>
                  <a:pt x="1228" y="1090"/>
                  <a:pt x="1228" y="1066"/>
                </a:cubicBezTo>
                <a:cubicBezTo>
                  <a:pt x="1228" y="1043"/>
                  <a:pt x="1246" y="1019"/>
                  <a:pt x="1276" y="1019"/>
                </a:cubicBezTo>
                <a:cubicBezTo>
                  <a:pt x="1300" y="1019"/>
                  <a:pt x="1324" y="1043"/>
                  <a:pt x="1324" y="1066"/>
                </a:cubicBezTo>
                <a:cubicBezTo>
                  <a:pt x="1324" y="1090"/>
                  <a:pt x="1300" y="1114"/>
                  <a:pt x="1276" y="1114"/>
                </a:cubicBezTo>
                <a:close/>
                <a:moveTo>
                  <a:pt x="1425" y="1210"/>
                </a:moveTo>
                <a:lnTo>
                  <a:pt x="1425" y="1210"/>
                </a:lnTo>
                <a:cubicBezTo>
                  <a:pt x="1425" y="2006"/>
                  <a:pt x="1425" y="2006"/>
                  <a:pt x="1425" y="2006"/>
                </a:cubicBezTo>
                <a:cubicBezTo>
                  <a:pt x="1312" y="2006"/>
                  <a:pt x="1312" y="2006"/>
                  <a:pt x="1312" y="2006"/>
                </a:cubicBezTo>
                <a:cubicBezTo>
                  <a:pt x="1312" y="1150"/>
                  <a:pt x="1312" y="1150"/>
                  <a:pt x="1312" y="1150"/>
                </a:cubicBezTo>
                <a:cubicBezTo>
                  <a:pt x="1324" y="1150"/>
                  <a:pt x="1330" y="1144"/>
                  <a:pt x="1336" y="1132"/>
                </a:cubicBezTo>
                <a:cubicBezTo>
                  <a:pt x="1431" y="1210"/>
                  <a:pt x="1431" y="1210"/>
                  <a:pt x="1431" y="1210"/>
                </a:cubicBezTo>
                <a:lnTo>
                  <a:pt x="1425" y="1210"/>
                </a:lnTo>
                <a:close/>
                <a:moveTo>
                  <a:pt x="1587" y="2006"/>
                </a:moveTo>
                <a:lnTo>
                  <a:pt x="1587" y="2006"/>
                </a:lnTo>
                <a:cubicBezTo>
                  <a:pt x="1473" y="2006"/>
                  <a:pt x="1473" y="2006"/>
                  <a:pt x="1473" y="2006"/>
                </a:cubicBezTo>
                <a:cubicBezTo>
                  <a:pt x="1473" y="1306"/>
                  <a:pt x="1473" y="1306"/>
                  <a:pt x="1473" y="1306"/>
                </a:cubicBezTo>
                <a:cubicBezTo>
                  <a:pt x="1491" y="1324"/>
                  <a:pt x="1515" y="1336"/>
                  <a:pt x="1545" y="1336"/>
                </a:cubicBezTo>
                <a:cubicBezTo>
                  <a:pt x="1557" y="1336"/>
                  <a:pt x="1575" y="1336"/>
                  <a:pt x="1587" y="1324"/>
                </a:cubicBezTo>
                <a:lnTo>
                  <a:pt x="1587" y="2006"/>
                </a:lnTo>
                <a:close/>
                <a:moveTo>
                  <a:pt x="1587" y="1258"/>
                </a:moveTo>
                <a:lnTo>
                  <a:pt x="1587" y="1258"/>
                </a:lnTo>
                <a:cubicBezTo>
                  <a:pt x="1581" y="1276"/>
                  <a:pt x="1563" y="1294"/>
                  <a:pt x="1545" y="1294"/>
                </a:cubicBezTo>
                <a:cubicBezTo>
                  <a:pt x="1515" y="1294"/>
                  <a:pt x="1497" y="1270"/>
                  <a:pt x="1497" y="1246"/>
                </a:cubicBezTo>
                <a:cubicBezTo>
                  <a:pt x="1497" y="1216"/>
                  <a:pt x="1515" y="1198"/>
                  <a:pt x="1545" y="1198"/>
                </a:cubicBezTo>
                <a:cubicBezTo>
                  <a:pt x="1563" y="1198"/>
                  <a:pt x="1581" y="1210"/>
                  <a:pt x="1587" y="1228"/>
                </a:cubicBezTo>
                <a:lnTo>
                  <a:pt x="1587" y="1258"/>
                </a:lnTo>
                <a:close/>
                <a:moveTo>
                  <a:pt x="1749" y="2006"/>
                </a:moveTo>
                <a:lnTo>
                  <a:pt x="1749" y="2006"/>
                </a:lnTo>
                <a:cubicBezTo>
                  <a:pt x="1635" y="2006"/>
                  <a:pt x="1635" y="2006"/>
                  <a:pt x="1635" y="2006"/>
                </a:cubicBezTo>
                <a:cubicBezTo>
                  <a:pt x="1635" y="1264"/>
                  <a:pt x="1635" y="1264"/>
                  <a:pt x="1635" y="1264"/>
                </a:cubicBezTo>
                <a:cubicBezTo>
                  <a:pt x="1635" y="1258"/>
                  <a:pt x="1635" y="1252"/>
                  <a:pt x="1635" y="1246"/>
                </a:cubicBezTo>
                <a:cubicBezTo>
                  <a:pt x="1635" y="1234"/>
                  <a:pt x="1635" y="1228"/>
                  <a:pt x="1635" y="1222"/>
                </a:cubicBezTo>
                <a:cubicBezTo>
                  <a:pt x="1635" y="1210"/>
                  <a:pt x="1635" y="1210"/>
                  <a:pt x="1635" y="1210"/>
                </a:cubicBezTo>
                <a:cubicBezTo>
                  <a:pt x="1629" y="1210"/>
                  <a:pt x="1629" y="1210"/>
                  <a:pt x="1629" y="1210"/>
                </a:cubicBezTo>
                <a:lnTo>
                  <a:pt x="1629" y="1210"/>
                </a:lnTo>
                <a:cubicBezTo>
                  <a:pt x="1749" y="1084"/>
                  <a:pt x="1749" y="1084"/>
                  <a:pt x="1749" y="1084"/>
                </a:cubicBezTo>
                <a:lnTo>
                  <a:pt x="1749" y="2006"/>
                </a:lnTo>
                <a:close/>
                <a:moveTo>
                  <a:pt x="1911" y="2006"/>
                </a:moveTo>
                <a:lnTo>
                  <a:pt x="1911" y="2006"/>
                </a:lnTo>
                <a:cubicBezTo>
                  <a:pt x="1797" y="2006"/>
                  <a:pt x="1797" y="2006"/>
                  <a:pt x="1797" y="2006"/>
                </a:cubicBezTo>
                <a:cubicBezTo>
                  <a:pt x="1797" y="1030"/>
                  <a:pt x="1797" y="1030"/>
                  <a:pt x="1797" y="1030"/>
                </a:cubicBezTo>
                <a:cubicBezTo>
                  <a:pt x="1911" y="911"/>
                  <a:pt x="1911" y="911"/>
                  <a:pt x="1911" y="911"/>
                </a:cubicBezTo>
                <a:lnTo>
                  <a:pt x="1911" y="2006"/>
                </a:lnTo>
                <a:close/>
              </a:path>
            </a:pathLst>
          </a:custGeom>
          <a:solidFill>
            <a:schemeClr val="accent2"/>
          </a:solidFill>
          <a:ln>
            <a:noFill/>
          </a:ln>
          <a:effectLst/>
        </p:spPr>
        <p:txBody>
          <a:bodyPr wrap="none" anchor="ctr"/>
          <a:lstStyle/>
          <a:p>
            <a:endParaRPr lang="en-US">
              <a:latin typeface="Roboto Light" charset="0"/>
            </a:endParaRPr>
          </a:p>
        </p:txBody>
      </p:sp>
      <p:grpSp>
        <p:nvGrpSpPr>
          <p:cNvPr id="4" name="Group 3"/>
          <p:cNvGrpSpPr/>
          <p:nvPr/>
        </p:nvGrpSpPr>
        <p:grpSpPr>
          <a:xfrm>
            <a:off x="18047858" y="3599855"/>
            <a:ext cx="1360769" cy="1124791"/>
            <a:chOff x="12561458" y="3599855"/>
            <a:chExt cx="1360769" cy="1124791"/>
          </a:xfrm>
          <a:solidFill>
            <a:schemeClr val="accent3"/>
          </a:solidFill>
        </p:grpSpPr>
        <p:sp>
          <p:nvSpPr>
            <p:cNvPr id="111" name="Freeform 38"/>
            <p:cNvSpPr>
              <a:spLocks noChangeArrowheads="1"/>
            </p:cNvSpPr>
            <p:nvPr/>
          </p:nvSpPr>
          <p:spPr bwMode="auto">
            <a:xfrm>
              <a:off x="12686426" y="3690117"/>
              <a:ext cx="1018264" cy="553137"/>
            </a:xfrm>
            <a:custGeom>
              <a:avLst/>
              <a:gdLst>
                <a:gd name="T0" fmla="*/ 1917 w 1942"/>
                <a:gd name="T1" fmla="*/ 6 h 1055"/>
                <a:gd name="T2" fmla="*/ 1917 w 1942"/>
                <a:gd name="T3" fmla="*/ 6 h 1055"/>
                <a:gd name="T4" fmla="*/ 1755 w 1942"/>
                <a:gd name="T5" fmla="*/ 48 h 1055"/>
                <a:gd name="T6" fmla="*/ 1749 w 1942"/>
                <a:gd name="T7" fmla="*/ 72 h 1055"/>
                <a:gd name="T8" fmla="*/ 1779 w 1942"/>
                <a:gd name="T9" fmla="*/ 96 h 1055"/>
                <a:gd name="T10" fmla="*/ 1773 w 1942"/>
                <a:gd name="T11" fmla="*/ 102 h 1055"/>
                <a:gd name="T12" fmla="*/ 42 w 1942"/>
                <a:gd name="T13" fmla="*/ 965 h 1055"/>
                <a:gd name="T14" fmla="*/ 0 w 1942"/>
                <a:gd name="T15" fmla="*/ 1012 h 1055"/>
                <a:gd name="T16" fmla="*/ 48 w 1942"/>
                <a:gd name="T17" fmla="*/ 1054 h 1055"/>
                <a:gd name="T18" fmla="*/ 54 w 1942"/>
                <a:gd name="T19" fmla="*/ 1054 h 1055"/>
                <a:gd name="T20" fmla="*/ 1839 w 1942"/>
                <a:gd name="T21" fmla="*/ 168 h 1055"/>
                <a:gd name="T22" fmla="*/ 1845 w 1942"/>
                <a:gd name="T23" fmla="*/ 162 h 1055"/>
                <a:gd name="T24" fmla="*/ 1869 w 1942"/>
                <a:gd name="T25" fmla="*/ 192 h 1055"/>
                <a:gd name="T26" fmla="*/ 1893 w 1942"/>
                <a:gd name="T27" fmla="*/ 186 h 1055"/>
                <a:gd name="T28" fmla="*/ 1935 w 1942"/>
                <a:gd name="T29" fmla="*/ 24 h 1055"/>
                <a:gd name="T30" fmla="*/ 1917 w 1942"/>
                <a:gd name="T31" fmla="*/ 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2" h="1055">
                  <a:moveTo>
                    <a:pt x="1917" y="6"/>
                  </a:moveTo>
                  <a:lnTo>
                    <a:pt x="1917" y="6"/>
                  </a:lnTo>
                  <a:cubicBezTo>
                    <a:pt x="1755" y="48"/>
                    <a:pt x="1755" y="48"/>
                    <a:pt x="1755" y="48"/>
                  </a:cubicBezTo>
                  <a:cubicBezTo>
                    <a:pt x="1743" y="48"/>
                    <a:pt x="1743" y="60"/>
                    <a:pt x="1749" y="72"/>
                  </a:cubicBezTo>
                  <a:cubicBezTo>
                    <a:pt x="1779" y="96"/>
                    <a:pt x="1779" y="96"/>
                    <a:pt x="1779" y="96"/>
                  </a:cubicBezTo>
                  <a:cubicBezTo>
                    <a:pt x="1773" y="102"/>
                    <a:pt x="1773" y="102"/>
                    <a:pt x="1773" y="102"/>
                  </a:cubicBezTo>
                  <a:cubicBezTo>
                    <a:pt x="1048" y="809"/>
                    <a:pt x="48" y="959"/>
                    <a:pt x="42" y="965"/>
                  </a:cubicBezTo>
                  <a:cubicBezTo>
                    <a:pt x="12" y="965"/>
                    <a:pt x="0" y="988"/>
                    <a:pt x="0" y="1012"/>
                  </a:cubicBezTo>
                  <a:cubicBezTo>
                    <a:pt x="6" y="1036"/>
                    <a:pt x="24" y="1054"/>
                    <a:pt x="48" y="1054"/>
                  </a:cubicBezTo>
                  <a:lnTo>
                    <a:pt x="54" y="1054"/>
                  </a:lnTo>
                  <a:cubicBezTo>
                    <a:pt x="66" y="1054"/>
                    <a:pt x="1090" y="899"/>
                    <a:pt x="1839" y="168"/>
                  </a:cubicBezTo>
                  <a:cubicBezTo>
                    <a:pt x="1839" y="168"/>
                    <a:pt x="1839" y="168"/>
                    <a:pt x="1845" y="162"/>
                  </a:cubicBezTo>
                  <a:cubicBezTo>
                    <a:pt x="1869" y="192"/>
                    <a:pt x="1869" y="192"/>
                    <a:pt x="1869" y="192"/>
                  </a:cubicBezTo>
                  <a:cubicBezTo>
                    <a:pt x="1881" y="198"/>
                    <a:pt x="1887" y="198"/>
                    <a:pt x="1893" y="186"/>
                  </a:cubicBezTo>
                  <a:cubicBezTo>
                    <a:pt x="1935" y="24"/>
                    <a:pt x="1935" y="24"/>
                    <a:pt x="1935" y="24"/>
                  </a:cubicBezTo>
                  <a:cubicBezTo>
                    <a:pt x="1941" y="6"/>
                    <a:pt x="1935" y="0"/>
                    <a:pt x="1917" y="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3" name="Freeform 39"/>
            <p:cNvSpPr>
              <a:spLocks noChangeArrowheads="1"/>
            </p:cNvSpPr>
            <p:nvPr/>
          </p:nvSpPr>
          <p:spPr bwMode="auto">
            <a:xfrm>
              <a:off x="12561458" y="3599855"/>
              <a:ext cx="1360769" cy="1124791"/>
            </a:xfrm>
            <a:custGeom>
              <a:avLst/>
              <a:gdLst>
                <a:gd name="T0" fmla="*/ 2581 w 2594"/>
                <a:gd name="T1" fmla="*/ 2024 h 2145"/>
                <a:gd name="T2" fmla="*/ 2413 w 2594"/>
                <a:gd name="T3" fmla="*/ 1958 h 2145"/>
                <a:gd name="T4" fmla="*/ 2096 w 2594"/>
                <a:gd name="T5" fmla="*/ 2006 h 2145"/>
                <a:gd name="T6" fmla="*/ 2072 w 2594"/>
                <a:gd name="T7" fmla="*/ 832 h 2145"/>
                <a:gd name="T8" fmla="*/ 1790 w 2594"/>
                <a:gd name="T9" fmla="*/ 856 h 2145"/>
                <a:gd name="T10" fmla="*/ 1706 w 2594"/>
                <a:gd name="T11" fmla="*/ 2006 h 2145"/>
                <a:gd name="T12" fmla="*/ 1682 w 2594"/>
                <a:gd name="T13" fmla="*/ 1018 h 2145"/>
                <a:gd name="T14" fmla="*/ 1407 w 2594"/>
                <a:gd name="T15" fmla="*/ 1042 h 2145"/>
                <a:gd name="T16" fmla="*/ 1317 w 2594"/>
                <a:gd name="T17" fmla="*/ 2006 h 2145"/>
                <a:gd name="T18" fmla="*/ 1293 w 2594"/>
                <a:gd name="T19" fmla="*/ 1161 h 2145"/>
                <a:gd name="T20" fmla="*/ 1018 w 2594"/>
                <a:gd name="T21" fmla="*/ 1185 h 2145"/>
                <a:gd name="T22" fmla="*/ 928 w 2594"/>
                <a:gd name="T23" fmla="*/ 2006 h 2145"/>
                <a:gd name="T24" fmla="*/ 904 w 2594"/>
                <a:gd name="T25" fmla="*/ 1257 h 2145"/>
                <a:gd name="T26" fmla="*/ 628 w 2594"/>
                <a:gd name="T27" fmla="*/ 1275 h 2145"/>
                <a:gd name="T28" fmla="*/ 539 w 2594"/>
                <a:gd name="T29" fmla="*/ 2006 h 2145"/>
                <a:gd name="T30" fmla="*/ 515 w 2594"/>
                <a:gd name="T31" fmla="*/ 1443 h 2145"/>
                <a:gd name="T32" fmla="*/ 239 w 2594"/>
                <a:gd name="T33" fmla="*/ 1467 h 2145"/>
                <a:gd name="T34" fmla="*/ 137 w 2594"/>
                <a:gd name="T35" fmla="*/ 2006 h 2145"/>
                <a:gd name="T36" fmla="*/ 185 w 2594"/>
                <a:gd name="T37" fmla="*/ 173 h 2145"/>
                <a:gd name="T38" fmla="*/ 113 w 2594"/>
                <a:gd name="T39" fmla="*/ 12 h 2145"/>
                <a:gd name="T40" fmla="*/ 6 w 2594"/>
                <a:gd name="T41" fmla="*/ 155 h 2145"/>
                <a:gd name="T42" fmla="*/ 66 w 2594"/>
                <a:gd name="T43" fmla="*/ 173 h 2145"/>
                <a:gd name="T44" fmla="*/ 101 w 2594"/>
                <a:gd name="T45" fmla="*/ 2072 h 2145"/>
                <a:gd name="T46" fmla="*/ 2413 w 2594"/>
                <a:gd name="T47" fmla="*/ 2120 h 2145"/>
                <a:gd name="T48" fmla="*/ 2581 w 2594"/>
                <a:gd name="T49" fmla="*/ 2054 h 2145"/>
                <a:gd name="T50" fmla="*/ 1838 w 2594"/>
                <a:gd name="T51" fmla="*/ 880 h 2145"/>
                <a:gd name="T52" fmla="*/ 2048 w 2594"/>
                <a:gd name="T53" fmla="*/ 880 h 2145"/>
                <a:gd name="T54" fmla="*/ 1838 w 2594"/>
                <a:gd name="T55" fmla="*/ 2006 h 2145"/>
                <a:gd name="T56" fmla="*/ 1449 w 2594"/>
                <a:gd name="T57" fmla="*/ 1066 h 2145"/>
                <a:gd name="T58" fmla="*/ 1659 w 2594"/>
                <a:gd name="T59" fmla="*/ 1066 h 2145"/>
                <a:gd name="T60" fmla="*/ 1449 w 2594"/>
                <a:gd name="T61" fmla="*/ 2006 h 2145"/>
                <a:gd name="T62" fmla="*/ 1066 w 2594"/>
                <a:gd name="T63" fmla="*/ 1209 h 2145"/>
                <a:gd name="T64" fmla="*/ 1269 w 2594"/>
                <a:gd name="T65" fmla="*/ 1209 h 2145"/>
                <a:gd name="T66" fmla="*/ 1066 w 2594"/>
                <a:gd name="T67" fmla="*/ 2006 h 2145"/>
                <a:gd name="T68" fmla="*/ 676 w 2594"/>
                <a:gd name="T69" fmla="*/ 1299 h 2145"/>
                <a:gd name="T70" fmla="*/ 880 w 2594"/>
                <a:gd name="T71" fmla="*/ 1299 h 2145"/>
                <a:gd name="T72" fmla="*/ 676 w 2594"/>
                <a:gd name="T73" fmla="*/ 2006 h 2145"/>
                <a:gd name="T74" fmla="*/ 287 w 2594"/>
                <a:gd name="T75" fmla="*/ 1491 h 2145"/>
                <a:gd name="T76" fmla="*/ 491 w 2594"/>
                <a:gd name="T77" fmla="*/ 1491 h 2145"/>
                <a:gd name="T78" fmla="*/ 287 w 2594"/>
                <a:gd name="T79" fmla="*/ 2006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4" h="2145">
                  <a:moveTo>
                    <a:pt x="2581" y="2024"/>
                  </a:moveTo>
                  <a:lnTo>
                    <a:pt x="2581" y="2024"/>
                  </a:lnTo>
                  <a:cubicBezTo>
                    <a:pt x="2437" y="1940"/>
                    <a:pt x="2437" y="1940"/>
                    <a:pt x="2437" y="1940"/>
                  </a:cubicBezTo>
                  <a:cubicBezTo>
                    <a:pt x="2425" y="1934"/>
                    <a:pt x="2413" y="1940"/>
                    <a:pt x="2413" y="1958"/>
                  </a:cubicBezTo>
                  <a:cubicBezTo>
                    <a:pt x="2413" y="2006"/>
                    <a:pt x="2413" y="2006"/>
                    <a:pt x="2413" y="2006"/>
                  </a:cubicBezTo>
                  <a:cubicBezTo>
                    <a:pt x="2096" y="2006"/>
                    <a:pt x="2096" y="2006"/>
                    <a:pt x="2096" y="2006"/>
                  </a:cubicBezTo>
                  <a:cubicBezTo>
                    <a:pt x="2096" y="856"/>
                    <a:pt x="2096" y="856"/>
                    <a:pt x="2096" y="856"/>
                  </a:cubicBezTo>
                  <a:cubicBezTo>
                    <a:pt x="2096" y="844"/>
                    <a:pt x="2084" y="832"/>
                    <a:pt x="2072" y="832"/>
                  </a:cubicBezTo>
                  <a:cubicBezTo>
                    <a:pt x="1814" y="832"/>
                    <a:pt x="1814" y="832"/>
                    <a:pt x="1814" y="832"/>
                  </a:cubicBezTo>
                  <a:cubicBezTo>
                    <a:pt x="1802" y="832"/>
                    <a:pt x="1790" y="844"/>
                    <a:pt x="1790" y="856"/>
                  </a:cubicBezTo>
                  <a:cubicBezTo>
                    <a:pt x="1790" y="2006"/>
                    <a:pt x="1790" y="2006"/>
                    <a:pt x="1790" y="2006"/>
                  </a:cubicBezTo>
                  <a:cubicBezTo>
                    <a:pt x="1706" y="2006"/>
                    <a:pt x="1706" y="2006"/>
                    <a:pt x="1706" y="2006"/>
                  </a:cubicBezTo>
                  <a:cubicBezTo>
                    <a:pt x="1706" y="1042"/>
                    <a:pt x="1706" y="1042"/>
                    <a:pt x="1706" y="1042"/>
                  </a:cubicBezTo>
                  <a:cubicBezTo>
                    <a:pt x="1706" y="1030"/>
                    <a:pt x="1695" y="1018"/>
                    <a:pt x="1682" y="1018"/>
                  </a:cubicBezTo>
                  <a:cubicBezTo>
                    <a:pt x="1431" y="1018"/>
                    <a:pt x="1431" y="1018"/>
                    <a:pt x="1431" y="1018"/>
                  </a:cubicBezTo>
                  <a:cubicBezTo>
                    <a:pt x="1413" y="1018"/>
                    <a:pt x="1407" y="1030"/>
                    <a:pt x="1407" y="1042"/>
                  </a:cubicBezTo>
                  <a:cubicBezTo>
                    <a:pt x="1407" y="2006"/>
                    <a:pt x="1407" y="2006"/>
                    <a:pt x="1407" y="2006"/>
                  </a:cubicBezTo>
                  <a:cubicBezTo>
                    <a:pt x="1317" y="2006"/>
                    <a:pt x="1317" y="2006"/>
                    <a:pt x="1317" y="2006"/>
                  </a:cubicBezTo>
                  <a:cubicBezTo>
                    <a:pt x="1317" y="1185"/>
                    <a:pt x="1317" y="1185"/>
                    <a:pt x="1317" y="1185"/>
                  </a:cubicBezTo>
                  <a:cubicBezTo>
                    <a:pt x="1317" y="1173"/>
                    <a:pt x="1305" y="1161"/>
                    <a:pt x="1293" y="1161"/>
                  </a:cubicBezTo>
                  <a:cubicBezTo>
                    <a:pt x="1042" y="1161"/>
                    <a:pt x="1042" y="1161"/>
                    <a:pt x="1042" y="1161"/>
                  </a:cubicBezTo>
                  <a:cubicBezTo>
                    <a:pt x="1024" y="1161"/>
                    <a:pt x="1018" y="1173"/>
                    <a:pt x="1018" y="1185"/>
                  </a:cubicBezTo>
                  <a:cubicBezTo>
                    <a:pt x="1018" y="2006"/>
                    <a:pt x="1018" y="2006"/>
                    <a:pt x="1018" y="2006"/>
                  </a:cubicBezTo>
                  <a:cubicBezTo>
                    <a:pt x="928" y="2006"/>
                    <a:pt x="928" y="2006"/>
                    <a:pt x="928" y="2006"/>
                  </a:cubicBezTo>
                  <a:cubicBezTo>
                    <a:pt x="928" y="1275"/>
                    <a:pt x="928" y="1275"/>
                    <a:pt x="928" y="1275"/>
                  </a:cubicBezTo>
                  <a:cubicBezTo>
                    <a:pt x="928" y="1263"/>
                    <a:pt x="916" y="1257"/>
                    <a:pt x="904" y="1257"/>
                  </a:cubicBezTo>
                  <a:cubicBezTo>
                    <a:pt x="652" y="1257"/>
                    <a:pt x="652" y="1257"/>
                    <a:pt x="652" y="1257"/>
                  </a:cubicBezTo>
                  <a:cubicBezTo>
                    <a:pt x="641" y="1257"/>
                    <a:pt x="628" y="1263"/>
                    <a:pt x="628" y="1275"/>
                  </a:cubicBezTo>
                  <a:cubicBezTo>
                    <a:pt x="628" y="2006"/>
                    <a:pt x="628" y="2006"/>
                    <a:pt x="628" y="2006"/>
                  </a:cubicBezTo>
                  <a:cubicBezTo>
                    <a:pt x="539" y="2006"/>
                    <a:pt x="539" y="2006"/>
                    <a:pt x="539" y="2006"/>
                  </a:cubicBezTo>
                  <a:cubicBezTo>
                    <a:pt x="539" y="1467"/>
                    <a:pt x="539" y="1467"/>
                    <a:pt x="539" y="1467"/>
                  </a:cubicBezTo>
                  <a:cubicBezTo>
                    <a:pt x="539" y="1455"/>
                    <a:pt x="527" y="1443"/>
                    <a:pt x="515" y="1443"/>
                  </a:cubicBezTo>
                  <a:cubicBezTo>
                    <a:pt x="263" y="1443"/>
                    <a:pt x="263" y="1443"/>
                    <a:pt x="263" y="1443"/>
                  </a:cubicBezTo>
                  <a:cubicBezTo>
                    <a:pt x="251" y="1443"/>
                    <a:pt x="239" y="1455"/>
                    <a:pt x="239" y="1467"/>
                  </a:cubicBezTo>
                  <a:cubicBezTo>
                    <a:pt x="239" y="2006"/>
                    <a:pt x="239" y="2006"/>
                    <a:pt x="239" y="2006"/>
                  </a:cubicBezTo>
                  <a:cubicBezTo>
                    <a:pt x="137" y="2006"/>
                    <a:pt x="137" y="2006"/>
                    <a:pt x="137" y="2006"/>
                  </a:cubicBezTo>
                  <a:cubicBezTo>
                    <a:pt x="137" y="173"/>
                    <a:pt x="137" y="173"/>
                    <a:pt x="137" y="173"/>
                  </a:cubicBezTo>
                  <a:cubicBezTo>
                    <a:pt x="185" y="173"/>
                    <a:pt x="185" y="173"/>
                    <a:pt x="185" y="173"/>
                  </a:cubicBezTo>
                  <a:cubicBezTo>
                    <a:pt x="197" y="173"/>
                    <a:pt x="203" y="167"/>
                    <a:pt x="197" y="155"/>
                  </a:cubicBezTo>
                  <a:cubicBezTo>
                    <a:pt x="113" y="12"/>
                    <a:pt x="113" y="12"/>
                    <a:pt x="113" y="12"/>
                  </a:cubicBezTo>
                  <a:cubicBezTo>
                    <a:pt x="107" y="0"/>
                    <a:pt x="95" y="0"/>
                    <a:pt x="90" y="12"/>
                  </a:cubicBezTo>
                  <a:cubicBezTo>
                    <a:pt x="6" y="155"/>
                    <a:pt x="6" y="155"/>
                    <a:pt x="6" y="155"/>
                  </a:cubicBezTo>
                  <a:cubicBezTo>
                    <a:pt x="0" y="167"/>
                    <a:pt x="6" y="173"/>
                    <a:pt x="18" y="173"/>
                  </a:cubicBezTo>
                  <a:cubicBezTo>
                    <a:pt x="66" y="173"/>
                    <a:pt x="66" y="173"/>
                    <a:pt x="66" y="173"/>
                  </a:cubicBezTo>
                  <a:cubicBezTo>
                    <a:pt x="66" y="2042"/>
                    <a:pt x="66" y="2042"/>
                    <a:pt x="66" y="2042"/>
                  </a:cubicBezTo>
                  <a:cubicBezTo>
                    <a:pt x="66" y="2060"/>
                    <a:pt x="83" y="2072"/>
                    <a:pt x="101" y="2072"/>
                  </a:cubicBezTo>
                  <a:cubicBezTo>
                    <a:pt x="2413" y="2072"/>
                    <a:pt x="2413" y="2072"/>
                    <a:pt x="2413" y="2072"/>
                  </a:cubicBezTo>
                  <a:cubicBezTo>
                    <a:pt x="2413" y="2120"/>
                    <a:pt x="2413" y="2120"/>
                    <a:pt x="2413" y="2120"/>
                  </a:cubicBezTo>
                  <a:cubicBezTo>
                    <a:pt x="2413" y="2138"/>
                    <a:pt x="2425" y="2144"/>
                    <a:pt x="2437" y="2138"/>
                  </a:cubicBezTo>
                  <a:cubicBezTo>
                    <a:pt x="2581" y="2054"/>
                    <a:pt x="2581" y="2054"/>
                    <a:pt x="2581" y="2054"/>
                  </a:cubicBezTo>
                  <a:cubicBezTo>
                    <a:pt x="2593" y="2048"/>
                    <a:pt x="2593" y="2036"/>
                    <a:pt x="2581" y="2024"/>
                  </a:cubicBezTo>
                  <a:close/>
                  <a:moveTo>
                    <a:pt x="1838" y="880"/>
                  </a:moveTo>
                  <a:lnTo>
                    <a:pt x="1838" y="880"/>
                  </a:lnTo>
                  <a:cubicBezTo>
                    <a:pt x="2048" y="880"/>
                    <a:pt x="2048" y="880"/>
                    <a:pt x="2048" y="880"/>
                  </a:cubicBezTo>
                  <a:cubicBezTo>
                    <a:pt x="2048" y="2006"/>
                    <a:pt x="2048" y="2006"/>
                    <a:pt x="2048" y="2006"/>
                  </a:cubicBezTo>
                  <a:cubicBezTo>
                    <a:pt x="1838" y="2006"/>
                    <a:pt x="1838" y="2006"/>
                    <a:pt x="1838" y="2006"/>
                  </a:cubicBezTo>
                  <a:lnTo>
                    <a:pt x="1838" y="880"/>
                  </a:lnTo>
                  <a:close/>
                  <a:moveTo>
                    <a:pt x="1449" y="1066"/>
                  </a:moveTo>
                  <a:lnTo>
                    <a:pt x="1449" y="1066"/>
                  </a:lnTo>
                  <a:cubicBezTo>
                    <a:pt x="1659" y="1066"/>
                    <a:pt x="1659" y="1066"/>
                    <a:pt x="1659" y="1066"/>
                  </a:cubicBezTo>
                  <a:cubicBezTo>
                    <a:pt x="1659" y="2006"/>
                    <a:pt x="1659" y="2006"/>
                    <a:pt x="1659" y="2006"/>
                  </a:cubicBezTo>
                  <a:cubicBezTo>
                    <a:pt x="1449" y="2006"/>
                    <a:pt x="1449" y="2006"/>
                    <a:pt x="1449" y="2006"/>
                  </a:cubicBezTo>
                  <a:lnTo>
                    <a:pt x="1449" y="1066"/>
                  </a:lnTo>
                  <a:close/>
                  <a:moveTo>
                    <a:pt x="1066" y="1209"/>
                  </a:moveTo>
                  <a:lnTo>
                    <a:pt x="1066" y="1209"/>
                  </a:lnTo>
                  <a:cubicBezTo>
                    <a:pt x="1269" y="1209"/>
                    <a:pt x="1269" y="1209"/>
                    <a:pt x="1269" y="1209"/>
                  </a:cubicBezTo>
                  <a:cubicBezTo>
                    <a:pt x="1269" y="2006"/>
                    <a:pt x="1269" y="2006"/>
                    <a:pt x="1269" y="2006"/>
                  </a:cubicBezTo>
                  <a:cubicBezTo>
                    <a:pt x="1066" y="2006"/>
                    <a:pt x="1066" y="2006"/>
                    <a:pt x="1066" y="2006"/>
                  </a:cubicBezTo>
                  <a:lnTo>
                    <a:pt x="1066" y="1209"/>
                  </a:lnTo>
                  <a:close/>
                  <a:moveTo>
                    <a:pt x="676" y="1299"/>
                  </a:moveTo>
                  <a:lnTo>
                    <a:pt x="676" y="1299"/>
                  </a:lnTo>
                  <a:cubicBezTo>
                    <a:pt x="880" y="1299"/>
                    <a:pt x="880" y="1299"/>
                    <a:pt x="880" y="1299"/>
                  </a:cubicBezTo>
                  <a:cubicBezTo>
                    <a:pt x="880" y="2006"/>
                    <a:pt x="880" y="2006"/>
                    <a:pt x="880" y="2006"/>
                  </a:cubicBezTo>
                  <a:cubicBezTo>
                    <a:pt x="676" y="2006"/>
                    <a:pt x="676" y="2006"/>
                    <a:pt x="676" y="2006"/>
                  </a:cubicBezTo>
                  <a:lnTo>
                    <a:pt x="676" y="1299"/>
                  </a:lnTo>
                  <a:close/>
                  <a:moveTo>
                    <a:pt x="287" y="1491"/>
                  </a:moveTo>
                  <a:lnTo>
                    <a:pt x="287" y="1491"/>
                  </a:lnTo>
                  <a:cubicBezTo>
                    <a:pt x="491" y="1491"/>
                    <a:pt x="491" y="1491"/>
                    <a:pt x="491" y="1491"/>
                  </a:cubicBezTo>
                  <a:cubicBezTo>
                    <a:pt x="491" y="2006"/>
                    <a:pt x="491" y="2006"/>
                    <a:pt x="491" y="2006"/>
                  </a:cubicBezTo>
                  <a:cubicBezTo>
                    <a:pt x="287" y="2006"/>
                    <a:pt x="287" y="2006"/>
                    <a:pt x="287" y="2006"/>
                  </a:cubicBezTo>
                  <a:lnTo>
                    <a:pt x="287" y="149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6" name="Group 5"/>
          <p:cNvGrpSpPr/>
          <p:nvPr/>
        </p:nvGrpSpPr>
        <p:grpSpPr>
          <a:xfrm>
            <a:off x="21456724" y="5937385"/>
            <a:ext cx="1365398" cy="1124791"/>
            <a:chOff x="15970324" y="5937385"/>
            <a:chExt cx="1365398" cy="1124791"/>
          </a:xfrm>
          <a:solidFill>
            <a:schemeClr val="accent5"/>
          </a:solidFill>
        </p:grpSpPr>
        <p:sp>
          <p:nvSpPr>
            <p:cNvPr id="114" name="Freeform 40"/>
            <p:cNvSpPr>
              <a:spLocks noChangeArrowheads="1"/>
            </p:cNvSpPr>
            <p:nvPr/>
          </p:nvSpPr>
          <p:spPr bwMode="auto">
            <a:xfrm>
              <a:off x="15970324" y="5937385"/>
              <a:ext cx="1365398" cy="1124791"/>
            </a:xfrm>
            <a:custGeom>
              <a:avLst/>
              <a:gdLst>
                <a:gd name="T0" fmla="*/ 2581 w 2600"/>
                <a:gd name="T1" fmla="*/ 2031 h 2145"/>
                <a:gd name="T2" fmla="*/ 2581 w 2600"/>
                <a:gd name="T3" fmla="*/ 2031 h 2145"/>
                <a:gd name="T4" fmla="*/ 2437 w 2600"/>
                <a:gd name="T5" fmla="*/ 1947 h 2145"/>
                <a:gd name="T6" fmla="*/ 2419 w 2600"/>
                <a:gd name="T7" fmla="*/ 1959 h 2145"/>
                <a:gd name="T8" fmla="*/ 2419 w 2600"/>
                <a:gd name="T9" fmla="*/ 2007 h 2145"/>
                <a:gd name="T10" fmla="*/ 1778 w 2600"/>
                <a:gd name="T11" fmla="*/ 2007 h 2145"/>
                <a:gd name="T12" fmla="*/ 1868 w 2600"/>
                <a:gd name="T13" fmla="*/ 1917 h 2145"/>
                <a:gd name="T14" fmla="*/ 1868 w 2600"/>
                <a:gd name="T15" fmla="*/ 1785 h 2145"/>
                <a:gd name="T16" fmla="*/ 1647 w 2600"/>
                <a:gd name="T17" fmla="*/ 2007 h 2145"/>
                <a:gd name="T18" fmla="*/ 1377 w 2600"/>
                <a:gd name="T19" fmla="*/ 2007 h 2145"/>
                <a:gd name="T20" fmla="*/ 1437 w 2600"/>
                <a:gd name="T21" fmla="*/ 1947 h 2145"/>
                <a:gd name="T22" fmla="*/ 1437 w 2600"/>
                <a:gd name="T23" fmla="*/ 1815 h 2145"/>
                <a:gd name="T24" fmla="*/ 1245 w 2600"/>
                <a:gd name="T25" fmla="*/ 2007 h 2145"/>
                <a:gd name="T26" fmla="*/ 976 w 2600"/>
                <a:gd name="T27" fmla="*/ 2007 h 2145"/>
                <a:gd name="T28" fmla="*/ 1006 w 2600"/>
                <a:gd name="T29" fmla="*/ 1977 h 2145"/>
                <a:gd name="T30" fmla="*/ 1006 w 2600"/>
                <a:gd name="T31" fmla="*/ 1845 h 2145"/>
                <a:gd name="T32" fmla="*/ 844 w 2600"/>
                <a:gd name="T33" fmla="*/ 2007 h 2145"/>
                <a:gd name="T34" fmla="*/ 778 w 2600"/>
                <a:gd name="T35" fmla="*/ 2007 h 2145"/>
                <a:gd name="T36" fmla="*/ 1006 w 2600"/>
                <a:gd name="T37" fmla="*/ 1779 h 2145"/>
                <a:gd name="T38" fmla="*/ 1006 w 2600"/>
                <a:gd name="T39" fmla="*/ 1641 h 2145"/>
                <a:gd name="T40" fmla="*/ 748 w 2600"/>
                <a:gd name="T41" fmla="*/ 1905 h 2145"/>
                <a:gd name="T42" fmla="*/ 748 w 2600"/>
                <a:gd name="T43" fmla="*/ 2007 h 2145"/>
                <a:gd name="T44" fmla="*/ 575 w 2600"/>
                <a:gd name="T45" fmla="*/ 2007 h 2145"/>
                <a:gd name="T46" fmla="*/ 581 w 2600"/>
                <a:gd name="T47" fmla="*/ 2007 h 2145"/>
                <a:gd name="T48" fmla="*/ 581 w 2600"/>
                <a:gd name="T49" fmla="*/ 1875 h 2145"/>
                <a:gd name="T50" fmla="*/ 443 w 2600"/>
                <a:gd name="T51" fmla="*/ 2007 h 2145"/>
                <a:gd name="T52" fmla="*/ 377 w 2600"/>
                <a:gd name="T53" fmla="*/ 2007 h 2145"/>
                <a:gd name="T54" fmla="*/ 581 w 2600"/>
                <a:gd name="T55" fmla="*/ 1803 h 2145"/>
                <a:gd name="T56" fmla="*/ 581 w 2600"/>
                <a:gd name="T57" fmla="*/ 1671 h 2145"/>
                <a:gd name="T58" fmla="*/ 323 w 2600"/>
                <a:gd name="T59" fmla="*/ 1929 h 2145"/>
                <a:gd name="T60" fmla="*/ 323 w 2600"/>
                <a:gd name="T61" fmla="*/ 2007 h 2145"/>
                <a:gd name="T62" fmla="*/ 137 w 2600"/>
                <a:gd name="T63" fmla="*/ 2007 h 2145"/>
                <a:gd name="T64" fmla="*/ 137 w 2600"/>
                <a:gd name="T65" fmla="*/ 180 h 2145"/>
                <a:gd name="T66" fmla="*/ 185 w 2600"/>
                <a:gd name="T67" fmla="*/ 180 h 2145"/>
                <a:gd name="T68" fmla="*/ 197 w 2600"/>
                <a:gd name="T69" fmla="*/ 156 h 2145"/>
                <a:gd name="T70" fmla="*/ 113 w 2600"/>
                <a:gd name="T71" fmla="*/ 12 h 2145"/>
                <a:gd name="T72" fmla="*/ 90 w 2600"/>
                <a:gd name="T73" fmla="*/ 12 h 2145"/>
                <a:gd name="T74" fmla="*/ 6 w 2600"/>
                <a:gd name="T75" fmla="*/ 156 h 2145"/>
                <a:gd name="T76" fmla="*/ 18 w 2600"/>
                <a:gd name="T77" fmla="*/ 180 h 2145"/>
                <a:gd name="T78" fmla="*/ 66 w 2600"/>
                <a:gd name="T79" fmla="*/ 180 h 2145"/>
                <a:gd name="T80" fmla="*/ 66 w 2600"/>
                <a:gd name="T81" fmla="*/ 2043 h 2145"/>
                <a:gd name="T82" fmla="*/ 101 w 2600"/>
                <a:gd name="T83" fmla="*/ 2078 h 2145"/>
                <a:gd name="T84" fmla="*/ 2419 w 2600"/>
                <a:gd name="T85" fmla="*/ 2078 h 2145"/>
                <a:gd name="T86" fmla="*/ 2419 w 2600"/>
                <a:gd name="T87" fmla="*/ 2126 h 2145"/>
                <a:gd name="T88" fmla="*/ 2437 w 2600"/>
                <a:gd name="T89" fmla="*/ 2138 h 2145"/>
                <a:gd name="T90" fmla="*/ 2581 w 2600"/>
                <a:gd name="T91" fmla="*/ 2055 h 2145"/>
                <a:gd name="T92" fmla="*/ 2581 w 2600"/>
                <a:gd name="T93" fmla="*/ 2031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0" h="2145">
                  <a:moveTo>
                    <a:pt x="2581" y="2031"/>
                  </a:moveTo>
                  <a:lnTo>
                    <a:pt x="2581" y="2031"/>
                  </a:lnTo>
                  <a:cubicBezTo>
                    <a:pt x="2437" y="1947"/>
                    <a:pt x="2437" y="1947"/>
                    <a:pt x="2437" y="1947"/>
                  </a:cubicBezTo>
                  <a:cubicBezTo>
                    <a:pt x="2425" y="1941"/>
                    <a:pt x="2419" y="1947"/>
                    <a:pt x="2419" y="1959"/>
                  </a:cubicBezTo>
                  <a:cubicBezTo>
                    <a:pt x="2419" y="2007"/>
                    <a:pt x="2419" y="2007"/>
                    <a:pt x="2419" y="2007"/>
                  </a:cubicBezTo>
                  <a:cubicBezTo>
                    <a:pt x="1778" y="2007"/>
                    <a:pt x="1778" y="2007"/>
                    <a:pt x="1778" y="2007"/>
                  </a:cubicBezTo>
                  <a:cubicBezTo>
                    <a:pt x="1868" y="1917"/>
                    <a:pt x="1868" y="1917"/>
                    <a:pt x="1868" y="1917"/>
                  </a:cubicBezTo>
                  <a:cubicBezTo>
                    <a:pt x="1868" y="1785"/>
                    <a:pt x="1868" y="1785"/>
                    <a:pt x="1868" y="1785"/>
                  </a:cubicBezTo>
                  <a:cubicBezTo>
                    <a:pt x="1647" y="2007"/>
                    <a:pt x="1647" y="2007"/>
                    <a:pt x="1647" y="2007"/>
                  </a:cubicBezTo>
                  <a:cubicBezTo>
                    <a:pt x="1377" y="2007"/>
                    <a:pt x="1377" y="2007"/>
                    <a:pt x="1377" y="2007"/>
                  </a:cubicBezTo>
                  <a:cubicBezTo>
                    <a:pt x="1437" y="1947"/>
                    <a:pt x="1437" y="1947"/>
                    <a:pt x="1437" y="1947"/>
                  </a:cubicBezTo>
                  <a:cubicBezTo>
                    <a:pt x="1437" y="1815"/>
                    <a:pt x="1437" y="1815"/>
                    <a:pt x="1437" y="1815"/>
                  </a:cubicBezTo>
                  <a:cubicBezTo>
                    <a:pt x="1245" y="2007"/>
                    <a:pt x="1245" y="2007"/>
                    <a:pt x="1245" y="2007"/>
                  </a:cubicBezTo>
                  <a:cubicBezTo>
                    <a:pt x="976" y="2007"/>
                    <a:pt x="976" y="2007"/>
                    <a:pt x="976" y="2007"/>
                  </a:cubicBezTo>
                  <a:cubicBezTo>
                    <a:pt x="1006" y="1977"/>
                    <a:pt x="1006" y="1977"/>
                    <a:pt x="1006" y="1977"/>
                  </a:cubicBezTo>
                  <a:cubicBezTo>
                    <a:pt x="1006" y="1845"/>
                    <a:pt x="1006" y="1845"/>
                    <a:pt x="1006" y="1845"/>
                  </a:cubicBezTo>
                  <a:cubicBezTo>
                    <a:pt x="844" y="2007"/>
                    <a:pt x="844" y="2007"/>
                    <a:pt x="844" y="2007"/>
                  </a:cubicBezTo>
                  <a:cubicBezTo>
                    <a:pt x="778" y="2007"/>
                    <a:pt x="778" y="2007"/>
                    <a:pt x="778" y="2007"/>
                  </a:cubicBezTo>
                  <a:cubicBezTo>
                    <a:pt x="1006" y="1779"/>
                    <a:pt x="1006" y="1779"/>
                    <a:pt x="1006" y="1779"/>
                  </a:cubicBezTo>
                  <a:cubicBezTo>
                    <a:pt x="1006" y="1641"/>
                    <a:pt x="1006" y="1641"/>
                    <a:pt x="1006" y="1641"/>
                  </a:cubicBezTo>
                  <a:cubicBezTo>
                    <a:pt x="748" y="1905"/>
                    <a:pt x="748" y="1905"/>
                    <a:pt x="748" y="1905"/>
                  </a:cubicBezTo>
                  <a:cubicBezTo>
                    <a:pt x="748" y="2007"/>
                    <a:pt x="748" y="2007"/>
                    <a:pt x="748" y="2007"/>
                  </a:cubicBezTo>
                  <a:cubicBezTo>
                    <a:pt x="575" y="2007"/>
                    <a:pt x="575" y="2007"/>
                    <a:pt x="575" y="2007"/>
                  </a:cubicBezTo>
                  <a:cubicBezTo>
                    <a:pt x="581" y="2007"/>
                    <a:pt x="581" y="2007"/>
                    <a:pt x="581" y="2007"/>
                  </a:cubicBezTo>
                  <a:cubicBezTo>
                    <a:pt x="581" y="1875"/>
                    <a:pt x="581" y="1875"/>
                    <a:pt x="581" y="1875"/>
                  </a:cubicBezTo>
                  <a:cubicBezTo>
                    <a:pt x="443" y="2007"/>
                    <a:pt x="443" y="2007"/>
                    <a:pt x="443" y="2007"/>
                  </a:cubicBezTo>
                  <a:cubicBezTo>
                    <a:pt x="377" y="2007"/>
                    <a:pt x="377" y="2007"/>
                    <a:pt x="377" y="2007"/>
                  </a:cubicBezTo>
                  <a:cubicBezTo>
                    <a:pt x="581" y="1803"/>
                    <a:pt x="581" y="1803"/>
                    <a:pt x="581" y="1803"/>
                  </a:cubicBezTo>
                  <a:cubicBezTo>
                    <a:pt x="581" y="1671"/>
                    <a:pt x="581" y="1671"/>
                    <a:pt x="581" y="1671"/>
                  </a:cubicBezTo>
                  <a:cubicBezTo>
                    <a:pt x="323" y="1929"/>
                    <a:pt x="323" y="1929"/>
                    <a:pt x="323" y="1929"/>
                  </a:cubicBezTo>
                  <a:cubicBezTo>
                    <a:pt x="323" y="2007"/>
                    <a:pt x="323" y="2007"/>
                    <a:pt x="323" y="2007"/>
                  </a:cubicBezTo>
                  <a:cubicBezTo>
                    <a:pt x="137" y="2007"/>
                    <a:pt x="137" y="2007"/>
                    <a:pt x="137" y="2007"/>
                  </a:cubicBezTo>
                  <a:cubicBezTo>
                    <a:pt x="137" y="180"/>
                    <a:pt x="137" y="180"/>
                    <a:pt x="137" y="180"/>
                  </a:cubicBezTo>
                  <a:cubicBezTo>
                    <a:pt x="185" y="180"/>
                    <a:pt x="185" y="180"/>
                    <a:pt x="185" y="180"/>
                  </a:cubicBezTo>
                  <a:cubicBezTo>
                    <a:pt x="197" y="180"/>
                    <a:pt x="203" y="168"/>
                    <a:pt x="197" y="156"/>
                  </a:cubicBezTo>
                  <a:cubicBezTo>
                    <a:pt x="113" y="12"/>
                    <a:pt x="113" y="12"/>
                    <a:pt x="113" y="12"/>
                  </a:cubicBezTo>
                  <a:cubicBezTo>
                    <a:pt x="108" y="0"/>
                    <a:pt x="95" y="0"/>
                    <a:pt x="90" y="12"/>
                  </a:cubicBezTo>
                  <a:cubicBezTo>
                    <a:pt x="6" y="156"/>
                    <a:pt x="6" y="156"/>
                    <a:pt x="6" y="156"/>
                  </a:cubicBezTo>
                  <a:cubicBezTo>
                    <a:pt x="0" y="168"/>
                    <a:pt x="6" y="180"/>
                    <a:pt x="18" y="180"/>
                  </a:cubicBezTo>
                  <a:cubicBezTo>
                    <a:pt x="66" y="180"/>
                    <a:pt x="66" y="180"/>
                    <a:pt x="66" y="180"/>
                  </a:cubicBezTo>
                  <a:cubicBezTo>
                    <a:pt x="66" y="2043"/>
                    <a:pt x="66" y="2043"/>
                    <a:pt x="66" y="2043"/>
                  </a:cubicBezTo>
                  <a:cubicBezTo>
                    <a:pt x="66" y="2060"/>
                    <a:pt x="84" y="2078"/>
                    <a:pt x="101" y="2078"/>
                  </a:cubicBezTo>
                  <a:cubicBezTo>
                    <a:pt x="2419" y="2078"/>
                    <a:pt x="2419" y="2078"/>
                    <a:pt x="2419" y="2078"/>
                  </a:cubicBezTo>
                  <a:cubicBezTo>
                    <a:pt x="2419" y="2126"/>
                    <a:pt x="2419" y="2126"/>
                    <a:pt x="2419" y="2126"/>
                  </a:cubicBezTo>
                  <a:cubicBezTo>
                    <a:pt x="2419" y="2138"/>
                    <a:pt x="2425" y="2144"/>
                    <a:pt x="2437" y="2138"/>
                  </a:cubicBezTo>
                  <a:cubicBezTo>
                    <a:pt x="2581" y="2055"/>
                    <a:pt x="2581" y="2055"/>
                    <a:pt x="2581" y="2055"/>
                  </a:cubicBezTo>
                  <a:cubicBezTo>
                    <a:pt x="2599" y="2049"/>
                    <a:pt x="2599" y="2037"/>
                    <a:pt x="2581" y="20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5" name="Freeform 41"/>
            <p:cNvSpPr>
              <a:spLocks noChangeArrowheads="1"/>
            </p:cNvSpPr>
            <p:nvPr/>
          </p:nvSpPr>
          <p:spPr bwMode="auto">
            <a:xfrm>
              <a:off x="16139263" y="6682616"/>
              <a:ext cx="129597" cy="129606"/>
            </a:xfrm>
            <a:custGeom>
              <a:avLst/>
              <a:gdLst>
                <a:gd name="T0" fmla="*/ 114 w 247"/>
                <a:gd name="T1" fmla="*/ 0 h 246"/>
                <a:gd name="T2" fmla="*/ 0 w 247"/>
                <a:gd name="T3" fmla="*/ 113 h 246"/>
                <a:gd name="T4" fmla="*/ 0 w 247"/>
                <a:gd name="T5" fmla="*/ 245 h 246"/>
                <a:gd name="T6" fmla="*/ 246 w 247"/>
                <a:gd name="T7" fmla="*/ 0 h 246"/>
                <a:gd name="T8" fmla="*/ 114 w 247"/>
                <a:gd name="T9" fmla="*/ 0 h 246"/>
              </a:gdLst>
              <a:ahLst/>
              <a:cxnLst>
                <a:cxn ang="0">
                  <a:pos x="T0" y="T1"/>
                </a:cxn>
                <a:cxn ang="0">
                  <a:pos x="T2" y="T3"/>
                </a:cxn>
                <a:cxn ang="0">
                  <a:pos x="T4" y="T5"/>
                </a:cxn>
                <a:cxn ang="0">
                  <a:pos x="T6" y="T7"/>
                </a:cxn>
                <a:cxn ang="0">
                  <a:pos x="T8" y="T9"/>
                </a:cxn>
              </a:cxnLst>
              <a:rect l="0" t="0" r="r" b="b"/>
              <a:pathLst>
                <a:path w="247" h="246">
                  <a:moveTo>
                    <a:pt x="114" y="0"/>
                  </a:moveTo>
                  <a:lnTo>
                    <a:pt x="0" y="113"/>
                  </a:lnTo>
                  <a:lnTo>
                    <a:pt x="0" y="245"/>
                  </a:lnTo>
                  <a:lnTo>
                    <a:pt x="246" y="0"/>
                  </a:lnTo>
                  <a:lnTo>
                    <a:pt x="114"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6" name="Freeform 42"/>
            <p:cNvSpPr>
              <a:spLocks noChangeArrowheads="1"/>
            </p:cNvSpPr>
            <p:nvPr/>
          </p:nvSpPr>
          <p:spPr bwMode="auto">
            <a:xfrm>
              <a:off x="16139263" y="6710388"/>
              <a:ext cx="136539" cy="203666"/>
            </a:xfrm>
            <a:custGeom>
              <a:avLst/>
              <a:gdLst>
                <a:gd name="T0" fmla="*/ 258 w 259"/>
                <a:gd name="T1" fmla="*/ 0 h 390"/>
                <a:gd name="T2" fmla="*/ 0 w 259"/>
                <a:gd name="T3" fmla="*/ 257 h 390"/>
                <a:gd name="T4" fmla="*/ 0 w 259"/>
                <a:gd name="T5" fmla="*/ 389 h 390"/>
                <a:gd name="T6" fmla="*/ 258 w 259"/>
                <a:gd name="T7" fmla="*/ 131 h 390"/>
                <a:gd name="T8" fmla="*/ 258 w 259"/>
                <a:gd name="T9" fmla="*/ 0 h 390"/>
              </a:gdLst>
              <a:ahLst/>
              <a:cxnLst>
                <a:cxn ang="0">
                  <a:pos x="T0" y="T1"/>
                </a:cxn>
                <a:cxn ang="0">
                  <a:pos x="T2" y="T3"/>
                </a:cxn>
                <a:cxn ang="0">
                  <a:pos x="T4" y="T5"/>
                </a:cxn>
                <a:cxn ang="0">
                  <a:pos x="T6" y="T7"/>
                </a:cxn>
                <a:cxn ang="0">
                  <a:pos x="T8" y="T9"/>
                </a:cxn>
              </a:cxnLst>
              <a:rect l="0" t="0" r="r" b="b"/>
              <a:pathLst>
                <a:path w="259" h="390">
                  <a:moveTo>
                    <a:pt x="258" y="0"/>
                  </a:moveTo>
                  <a:lnTo>
                    <a:pt x="0" y="257"/>
                  </a:lnTo>
                  <a:lnTo>
                    <a:pt x="0" y="389"/>
                  </a:lnTo>
                  <a:lnTo>
                    <a:pt x="258" y="131"/>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7" name="Freeform 43"/>
            <p:cNvSpPr>
              <a:spLocks noChangeArrowheads="1"/>
            </p:cNvSpPr>
            <p:nvPr/>
          </p:nvSpPr>
          <p:spPr bwMode="auto">
            <a:xfrm>
              <a:off x="16363743" y="6606242"/>
              <a:ext cx="85627" cy="85632"/>
            </a:xfrm>
            <a:custGeom>
              <a:avLst/>
              <a:gdLst>
                <a:gd name="T0" fmla="*/ 30 w 163"/>
                <a:gd name="T1" fmla="*/ 0 h 163"/>
                <a:gd name="T2" fmla="*/ 0 w 163"/>
                <a:gd name="T3" fmla="*/ 24 h 163"/>
                <a:gd name="T4" fmla="*/ 0 w 163"/>
                <a:gd name="T5" fmla="*/ 162 h 163"/>
                <a:gd name="T6" fmla="*/ 162 w 163"/>
                <a:gd name="T7" fmla="*/ 0 h 163"/>
                <a:gd name="T8" fmla="*/ 30 w 163"/>
                <a:gd name="T9" fmla="*/ 0 h 163"/>
              </a:gdLst>
              <a:ahLst/>
              <a:cxnLst>
                <a:cxn ang="0">
                  <a:pos x="T0" y="T1"/>
                </a:cxn>
                <a:cxn ang="0">
                  <a:pos x="T2" y="T3"/>
                </a:cxn>
                <a:cxn ang="0">
                  <a:pos x="T4" y="T5"/>
                </a:cxn>
                <a:cxn ang="0">
                  <a:pos x="T6" y="T7"/>
                </a:cxn>
                <a:cxn ang="0">
                  <a:pos x="T8" y="T9"/>
                </a:cxn>
              </a:cxnLst>
              <a:rect l="0" t="0" r="r" b="b"/>
              <a:pathLst>
                <a:path w="163" h="163">
                  <a:moveTo>
                    <a:pt x="30" y="0"/>
                  </a:moveTo>
                  <a:lnTo>
                    <a:pt x="0" y="24"/>
                  </a:lnTo>
                  <a:lnTo>
                    <a:pt x="0" y="162"/>
                  </a:lnTo>
                  <a:lnTo>
                    <a:pt x="162" y="0"/>
                  </a:lnTo>
                  <a:lnTo>
                    <a:pt x="3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8" name="Freeform 44"/>
            <p:cNvSpPr>
              <a:spLocks noChangeArrowheads="1"/>
            </p:cNvSpPr>
            <p:nvPr/>
          </p:nvSpPr>
          <p:spPr bwMode="auto">
            <a:xfrm>
              <a:off x="16363743" y="6606243"/>
              <a:ext cx="136541" cy="189780"/>
            </a:xfrm>
            <a:custGeom>
              <a:avLst/>
              <a:gdLst>
                <a:gd name="T0" fmla="*/ 258 w 259"/>
                <a:gd name="T1" fmla="*/ 0 h 360"/>
                <a:gd name="T2" fmla="*/ 228 w 259"/>
                <a:gd name="T3" fmla="*/ 0 h 360"/>
                <a:gd name="T4" fmla="*/ 0 w 259"/>
                <a:gd name="T5" fmla="*/ 228 h 360"/>
                <a:gd name="T6" fmla="*/ 0 w 259"/>
                <a:gd name="T7" fmla="*/ 359 h 360"/>
                <a:gd name="T8" fmla="*/ 258 w 259"/>
                <a:gd name="T9" fmla="*/ 102 h 360"/>
                <a:gd name="T10" fmla="*/ 258 w 259"/>
                <a:gd name="T11" fmla="*/ 0 h 360"/>
              </a:gdLst>
              <a:ahLst/>
              <a:cxnLst>
                <a:cxn ang="0">
                  <a:pos x="T0" y="T1"/>
                </a:cxn>
                <a:cxn ang="0">
                  <a:pos x="T2" y="T3"/>
                </a:cxn>
                <a:cxn ang="0">
                  <a:pos x="T4" y="T5"/>
                </a:cxn>
                <a:cxn ang="0">
                  <a:pos x="T6" y="T7"/>
                </a:cxn>
                <a:cxn ang="0">
                  <a:pos x="T8" y="T9"/>
                </a:cxn>
                <a:cxn ang="0">
                  <a:pos x="T10" y="T11"/>
                </a:cxn>
              </a:cxnLst>
              <a:rect l="0" t="0" r="r" b="b"/>
              <a:pathLst>
                <a:path w="259" h="360">
                  <a:moveTo>
                    <a:pt x="258" y="0"/>
                  </a:moveTo>
                  <a:lnTo>
                    <a:pt x="228" y="0"/>
                  </a:lnTo>
                  <a:lnTo>
                    <a:pt x="0" y="228"/>
                  </a:lnTo>
                  <a:lnTo>
                    <a:pt x="0" y="359"/>
                  </a:lnTo>
                  <a:lnTo>
                    <a:pt x="258" y="102"/>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9" name="Freeform 45"/>
            <p:cNvSpPr>
              <a:spLocks noChangeArrowheads="1"/>
            </p:cNvSpPr>
            <p:nvPr/>
          </p:nvSpPr>
          <p:spPr bwMode="auto">
            <a:xfrm>
              <a:off x="16363743" y="6696502"/>
              <a:ext cx="136541" cy="203666"/>
            </a:xfrm>
            <a:custGeom>
              <a:avLst/>
              <a:gdLst>
                <a:gd name="T0" fmla="*/ 258 w 259"/>
                <a:gd name="T1" fmla="*/ 0 h 390"/>
                <a:gd name="T2" fmla="*/ 0 w 259"/>
                <a:gd name="T3" fmla="*/ 257 h 390"/>
                <a:gd name="T4" fmla="*/ 0 w 259"/>
                <a:gd name="T5" fmla="*/ 389 h 390"/>
                <a:gd name="T6" fmla="*/ 258 w 259"/>
                <a:gd name="T7" fmla="*/ 131 h 390"/>
                <a:gd name="T8" fmla="*/ 258 w 259"/>
                <a:gd name="T9" fmla="*/ 0 h 390"/>
              </a:gdLst>
              <a:ahLst/>
              <a:cxnLst>
                <a:cxn ang="0">
                  <a:pos x="T0" y="T1"/>
                </a:cxn>
                <a:cxn ang="0">
                  <a:pos x="T2" y="T3"/>
                </a:cxn>
                <a:cxn ang="0">
                  <a:pos x="T4" y="T5"/>
                </a:cxn>
                <a:cxn ang="0">
                  <a:pos x="T6" y="T7"/>
                </a:cxn>
                <a:cxn ang="0">
                  <a:pos x="T8" y="T9"/>
                </a:cxn>
              </a:cxnLst>
              <a:rect l="0" t="0" r="r" b="b"/>
              <a:pathLst>
                <a:path w="259" h="390">
                  <a:moveTo>
                    <a:pt x="258" y="0"/>
                  </a:moveTo>
                  <a:lnTo>
                    <a:pt x="0" y="257"/>
                  </a:lnTo>
                  <a:lnTo>
                    <a:pt x="0" y="389"/>
                  </a:lnTo>
                  <a:lnTo>
                    <a:pt x="258" y="131"/>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0" name="Freeform 46"/>
            <p:cNvSpPr>
              <a:spLocks noChangeArrowheads="1"/>
            </p:cNvSpPr>
            <p:nvPr/>
          </p:nvSpPr>
          <p:spPr bwMode="auto">
            <a:xfrm>
              <a:off x="16588225" y="6532183"/>
              <a:ext cx="39341" cy="39344"/>
            </a:xfrm>
            <a:custGeom>
              <a:avLst/>
              <a:gdLst>
                <a:gd name="T0" fmla="*/ 0 w 73"/>
                <a:gd name="T1" fmla="*/ 0 h 73"/>
                <a:gd name="T2" fmla="*/ 0 w 73"/>
                <a:gd name="T3" fmla="*/ 72 h 73"/>
                <a:gd name="T4" fmla="*/ 72 w 73"/>
                <a:gd name="T5" fmla="*/ 0 h 73"/>
                <a:gd name="T6" fmla="*/ 0 w 73"/>
                <a:gd name="T7" fmla="*/ 0 h 73"/>
              </a:gdLst>
              <a:ahLst/>
              <a:cxnLst>
                <a:cxn ang="0">
                  <a:pos x="T0" y="T1"/>
                </a:cxn>
                <a:cxn ang="0">
                  <a:pos x="T2" y="T3"/>
                </a:cxn>
                <a:cxn ang="0">
                  <a:pos x="T4" y="T5"/>
                </a:cxn>
                <a:cxn ang="0">
                  <a:pos x="T6" y="T7"/>
                </a:cxn>
              </a:cxnLst>
              <a:rect l="0" t="0" r="r" b="b"/>
              <a:pathLst>
                <a:path w="73" h="73">
                  <a:moveTo>
                    <a:pt x="0" y="0"/>
                  </a:moveTo>
                  <a:lnTo>
                    <a:pt x="0" y="72"/>
                  </a:lnTo>
                  <a:lnTo>
                    <a:pt x="72" y="0"/>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1" name="Freeform 47"/>
            <p:cNvSpPr>
              <a:spLocks noChangeArrowheads="1"/>
            </p:cNvSpPr>
            <p:nvPr/>
          </p:nvSpPr>
          <p:spPr bwMode="auto">
            <a:xfrm>
              <a:off x="16588223" y="6532181"/>
              <a:ext cx="136539" cy="145806"/>
            </a:xfrm>
            <a:custGeom>
              <a:avLst/>
              <a:gdLst>
                <a:gd name="T0" fmla="*/ 258 w 259"/>
                <a:gd name="T1" fmla="*/ 0 h 277"/>
                <a:gd name="T2" fmla="*/ 138 w 259"/>
                <a:gd name="T3" fmla="*/ 0 h 277"/>
                <a:gd name="T4" fmla="*/ 0 w 259"/>
                <a:gd name="T5" fmla="*/ 138 h 277"/>
                <a:gd name="T6" fmla="*/ 0 w 259"/>
                <a:gd name="T7" fmla="*/ 276 h 277"/>
                <a:gd name="T8" fmla="*/ 258 w 259"/>
                <a:gd name="T9" fmla="*/ 12 h 277"/>
                <a:gd name="T10" fmla="*/ 258 w 259"/>
                <a:gd name="T11" fmla="*/ 0 h 277"/>
              </a:gdLst>
              <a:ahLst/>
              <a:cxnLst>
                <a:cxn ang="0">
                  <a:pos x="T0" y="T1"/>
                </a:cxn>
                <a:cxn ang="0">
                  <a:pos x="T2" y="T3"/>
                </a:cxn>
                <a:cxn ang="0">
                  <a:pos x="T4" y="T5"/>
                </a:cxn>
                <a:cxn ang="0">
                  <a:pos x="T6" y="T7"/>
                </a:cxn>
                <a:cxn ang="0">
                  <a:pos x="T8" y="T9"/>
                </a:cxn>
                <a:cxn ang="0">
                  <a:pos x="T10" y="T11"/>
                </a:cxn>
              </a:cxnLst>
              <a:rect l="0" t="0" r="r" b="b"/>
              <a:pathLst>
                <a:path w="259" h="277">
                  <a:moveTo>
                    <a:pt x="258" y="0"/>
                  </a:moveTo>
                  <a:lnTo>
                    <a:pt x="138" y="0"/>
                  </a:lnTo>
                  <a:lnTo>
                    <a:pt x="0" y="138"/>
                  </a:lnTo>
                  <a:lnTo>
                    <a:pt x="0" y="276"/>
                  </a:lnTo>
                  <a:lnTo>
                    <a:pt x="258" y="12"/>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2" name="Freeform 48"/>
            <p:cNvSpPr>
              <a:spLocks noChangeArrowheads="1"/>
            </p:cNvSpPr>
            <p:nvPr/>
          </p:nvSpPr>
          <p:spPr bwMode="auto">
            <a:xfrm>
              <a:off x="16588223" y="6576154"/>
              <a:ext cx="136539" cy="203666"/>
            </a:xfrm>
            <a:custGeom>
              <a:avLst/>
              <a:gdLst>
                <a:gd name="T0" fmla="*/ 258 w 259"/>
                <a:gd name="T1" fmla="*/ 0 h 390"/>
                <a:gd name="T2" fmla="*/ 0 w 259"/>
                <a:gd name="T3" fmla="*/ 258 h 390"/>
                <a:gd name="T4" fmla="*/ 0 w 259"/>
                <a:gd name="T5" fmla="*/ 389 h 390"/>
                <a:gd name="T6" fmla="*/ 258 w 259"/>
                <a:gd name="T7" fmla="*/ 132 h 390"/>
                <a:gd name="T8" fmla="*/ 258 w 259"/>
                <a:gd name="T9" fmla="*/ 0 h 390"/>
              </a:gdLst>
              <a:ahLst/>
              <a:cxnLst>
                <a:cxn ang="0">
                  <a:pos x="T0" y="T1"/>
                </a:cxn>
                <a:cxn ang="0">
                  <a:pos x="T2" y="T3"/>
                </a:cxn>
                <a:cxn ang="0">
                  <a:pos x="T4" y="T5"/>
                </a:cxn>
                <a:cxn ang="0">
                  <a:pos x="T6" y="T7"/>
                </a:cxn>
                <a:cxn ang="0">
                  <a:pos x="T8" y="T9"/>
                </a:cxn>
              </a:cxnLst>
              <a:rect l="0" t="0" r="r" b="b"/>
              <a:pathLst>
                <a:path w="259" h="390">
                  <a:moveTo>
                    <a:pt x="258" y="0"/>
                  </a:moveTo>
                  <a:lnTo>
                    <a:pt x="0" y="258"/>
                  </a:lnTo>
                  <a:lnTo>
                    <a:pt x="0" y="389"/>
                  </a:lnTo>
                  <a:lnTo>
                    <a:pt x="258" y="132"/>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3" name="Freeform 49"/>
            <p:cNvSpPr>
              <a:spLocks noChangeArrowheads="1"/>
            </p:cNvSpPr>
            <p:nvPr/>
          </p:nvSpPr>
          <p:spPr bwMode="auto">
            <a:xfrm>
              <a:off x="16588223" y="6680302"/>
              <a:ext cx="136539" cy="203666"/>
            </a:xfrm>
            <a:custGeom>
              <a:avLst/>
              <a:gdLst>
                <a:gd name="T0" fmla="*/ 258 w 259"/>
                <a:gd name="T1" fmla="*/ 0 h 390"/>
                <a:gd name="T2" fmla="*/ 0 w 259"/>
                <a:gd name="T3" fmla="*/ 257 h 390"/>
                <a:gd name="T4" fmla="*/ 0 w 259"/>
                <a:gd name="T5" fmla="*/ 389 h 390"/>
                <a:gd name="T6" fmla="*/ 258 w 259"/>
                <a:gd name="T7" fmla="*/ 132 h 390"/>
                <a:gd name="T8" fmla="*/ 258 w 259"/>
                <a:gd name="T9" fmla="*/ 0 h 390"/>
              </a:gdLst>
              <a:ahLst/>
              <a:cxnLst>
                <a:cxn ang="0">
                  <a:pos x="T0" y="T1"/>
                </a:cxn>
                <a:cxn ang="0">
                  <a:pos x="T2" y="T3"/>
                </a:cxn>
                <a:cxn ang="0">
                  <a:pos x="T4" y="T5"/>
                </a:cxn>
                <a:cxn ang="0">
                  <a:pos x="T6" y="T7"/>
                </a:cxn>
                <a:cxn ang="0">
                  <a:pos x="T8" y="T9"/>
                </a:cxn>
              </a:cxnLst>
              <a:rect l="0" t="0" r="r" b="b"/>
              <a:pathLst>
                <a:path w="259" h="390">
                  <a:moveTo>
                    <a:pt x="258" y="0"/>
                  </a:moveTo>
                  <a:lnTo>
                    <a:pt x="0" y="257"/>
                  </a:lnTo>
                  <a:lnTo>
                    <a:pt x="0" y="389"/>
                  </a:lnTo>
                  <a:lnTo>
                    <a:pt x="258" y="132"/>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4" name="Freeform 50"/>
            <p:cNvSpPr>
              <a:spLocks noChangeArrowheads="1"/>
            </p:cNvSpPr>
            <p:nvPr/>
          </p:nvSpPr>
          <p:spPr bwMode="auto">
            <a:xfrm>
              <a:off x="16588223" y="6782136"/>
              <a:ext cx="136539" cy="208295"/>
            </a:xfrm>
            <a:custGeom>
              <a:avLst/>
              <a:gdLst>
                <a:gd name="T0" fmla="*/ 258 w 259"/>
                <a:gd name="T1" fmla="*/ 0 h 397"/>
                <a:gd name="T2" fmla="*/ 0 w 259"/>
                <a:gd name="T3" fmla="*/ 264 h 397"/>
                <a:gd name="T4" fmla="*/ 0 w 259"/>
                <a:gd name="T5" fmla="*/ 396 h 397"/>
                <a:gd name="T6" fmla="*/ 258 w 259"/>
                <a:gd name="T7" fmla="*/ 138 h 397"/>
                <a:gd name="T8" fmla="*/ 258 w 259"/>
                <a:gd name="T9" fmla="*/ 0 h 397"/>
              </a:gdLst>
              <a:ahLst/>
              <a:cxnLst>
                <a:cxn ang="0">
                  <a:pos x="T0" y="T1"/>
                </a:cxn>
                <a:cxn ang="0">
                  <a:pos x="T2" y="T3"/>
                </a:cxn>
                <a:cxn ang="0">
                  <a:pos x="T4" y="T5"/>
                </a:cxn>
                <a:cxn ang="0">
                  <a:pos x="T6" y="T7"/>
                </a:cxn>
                <a:cxn ang="0">
                  <a:pos x="T8" y="T9"/>
                </a:cxn>
              </a:cxnLst>
              <a:rect l="0" t="0" r="r" b="b"/>
              <a:pathLst>
                <a:path w="259" h="397">
                  <a:moveTo>
                    <a:pt x="258" y="0"/>
                  </a:moveTo>
                  <a:lnTo>
                    <a:pt x="0" y="264"/>
                  </a:lnTo>
                  <a:lnTo>
                    <a:pt x="0" y="396"/>
                  </a:lnTo>
                  <a:lnTo>
                    <a:pt x="258" y="138"/>
                  </a:lnTo>
                  <a:lnTo>
                    <a:pt x="25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5" name="Freeform 51"/>
            <p:cNvSpPr>
              <a:spLocks noChangeArrowheads="1"/>
            </p:cNvSpPr>
            <p:nvPr/>
          </p:nvSpPr>
          <p:spPr bwMode="auto">
            <a:xfrm>
              <a:off x="16815020" y="6460435"/>
              <a:ext cx="94883" cy="94890"/>
            </a:xfrm>
            <a:custGeom>
              <a:avLst/>
              <a:gdLst>
                <a:gd name="T0" fmla="*/ 48 w 180"/>
                <a:gd name="T1" fmla="*/ 0 h 180"/>
                <a:gd name="T2" fmla="*/ 0 w 180"/>
                <a:gd name="T3" fmla="*/ 47 h 180"/>
                <a:gd name="T4" fmla="*/ 0 w 180"/>
                <a:gd name="T5" fmla="*/ 179 h 180"/>
                <a:gd name="T6" fmla="*/ 179 w 180"/>
                <a:gd name="T7" fmla="*/ 0 h 180"/>
                <a:gd name="T8" fmla="*/ 48 w 180"/>
                <a:gd name="T9" fmla="*/ 0 h 180"/>
              </a:gdLst>
              <a:ahLst/>
              <a:cxnLst>
                <a:cxn ang="0">
                  <a:pos x="T0" y="T1"/>
                </a:cxn>
                <a:cxn ang="0">
                  <a:pos x="T2" y="T3"/>
                </a:cxn>
                <a:cxn ang="0">
                  <a:pos x="T4" y="T5"/>
                </a:cxn>
                <a:cxn ang="0">
                  <a:pos x="T6" y="T7"/>
                </a:cxn>
                <a:cxn ang="0">
                  <a:pos x="T8" y="T9"/>
                </a:cxn>
              </a:cxnLst>
              <a:rect l="0" t="0" r="r" b="b"/>
              <a:pathLst>
                <a:path w="180" h="180">
                  <a:moveTo>
                    <a:pt x="48" y="0"/>
                  </a:moveTo>
                  <a:lnTo>
                    <a:pt x="0" y="47"/>
                  </a:lnTo>
                  <a:lnTo>
                    <a:pt x="0" y="179"/>
                  </a:lnTo>
                  <a:lnTo>
                    <a:pt x="179" y="0"/>
                  </a:lnTo>
                  <a:lnTo>
                    <a:pt x="48"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6" name="Freeform 52"/>
            <p:cNvSpPr>
              <a:spLocks noChangeArrowheads="1"/>
            </p:cNvSpPr>
            <p:nvPr/>
          </p:nvSpPr>
          <p:spPr bwMode="auto">
            <a:xfrm>
              <a:off x="16815018" y="6460435"/>
              <a:ext cx="136539" cy="201352"/>
            </a:xfrm>
            <a:custGeom>
              <a:avLst/>
              <a:gdLst>
                <a:gd name="T0" fmla="*/ 257 w 258"/>
                <a:gd name="T1" fmla="*/ 0 h 384"/>
                <a:gd name="T2" fmla="*/ 245 w 258"/>
                <a:gd name="T3" fmla="*/ 0 h 384"/>
                <a:gd name="T4" fmla="*/ 0 w 258"/>
                <a:gd name="T5" fmla="*/ 245 h 384"/>
                <a:gd name="T6" fmla="*/ 0 w 258"/>
                <a:gd name="T7" fmla="*/ 383 h 384"/>
                <a:gd name="T8" fmla="*/ 257 w 258"/>
                <a:gd name="T9" fmla="*/ 119 h 384"/>
                <a:gd name="T10" fmla="*/ 257 w 258"/>
                <a:gd name="T11" fmla="*/ 0 h 384"/>
              </a:gdLst>
              <a:ahLst/>
              <a:cxnLst>
                <a:cxn ang="0">
                  <a:pos x="T0" y="T1"/>
                </a:cxn>
                <a:cxn ang="0">
                  <a:pos x="T2" y="T3"/>
                </a:cxn>
                <a:cxn ang="0">
                  <a:pos x="T4" y="T5"/>
                </a:cxn>
                <a:cxn ang="0">
                  <a:pos x="T6" y="T7"/>
                </a:cxn>
                <a:cxn ang="0">
                  <a:pos x="T8" y="T9"/>
                </a:cxn>
                <a:cxn ang="0">
                  <a:pos x="T10" y="T11"/>
                </a:cxn>
              </a:cxnLst>
              <a:rect l="0" t="0" r="r" b="b"/>
              <a:pathLst>
                <a:path w="258" h="384">
                  <a:moveTo>
                    <a:pt x="257" y="0"/>
                  </a:moveTo>
                  <a:lnTo>
                    <a:pt x="245" y="0"/>
                  </a:lnTo>
                  <a:lnTo>
                    <a:pt x="0" y="245"/>
                  </a:lnTo>
                  <a:lnTo>
                    <a:pt x="0" y="383"/>
                  </a:lnTo>
                  <a:lnTo>
                    <a:pt x="257" y="119"/>
                  </a:lnTo>
                  <a:lnTo>
                    <a:pt x="25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7" name="Freeform 53"/>
            <p:cNvSpPr>
              <a:spLocks noChangeArrowheads="1"/>
            </p:cNvSpPr>
            <p:nvPr/>
          </p:nvSpPr>
          <p:spPr bwMode="auto">
            <a:xfrm>
              <a:off x="16815018" y="6559954"/>
              <a:ext cx="136539" cy="203666"/>
            </a:xfrm>
            <a:custGeom>
              <a:avLst/>
              <a:gdLst>
                <a:gd name="T0" fmla="*/ 257 w 258"/>
                <a:gd name="T1" fmla="*/ 0 h 390"/>
                <a:gd name="T2" fmla="*/ 0 w 258"/>
                <a:gd name="T3" fmla="*/ 258 h 390"/>
                <a:gd name="T4" fmla="*/ 0 w 258"/>
                <a:gd name="T5" fmla="*/ 389 h 390"/>
                <a:gd name="T6" fmla="*/ 257 w 258"/>
                <a:gd name="T7" fmla="*/ 132 h 390"/>
                <a:gd name="T8" fmla="*/ 257 w 258"/>
                <a:gd name="T9" fmla="*/ 0 h 390"/>
              </a:gdLst>
              <a:ahLst/>
              <a:cxnLst>
                <a:cxn ang="0">
                  <a:pos x="T0" y="T1"/>
                </a:cxn>
                <a:cxn ang="0">
                  <a:pos x="T2" y="T3"/>
                </a:cxn>
                <a:cxn ang="0">
                  <a:pos x="T4" y="T5"/>
                </a:cxn>
                <a:cxn ang="0">
                  <a:pos x="T6" y="T7"/>
                </a:cxn>
                <a:cxn ang="0">
                  <a:pos x="T8" y="T9"/>
                </a:cxn>
              </a:cxnLst>
              <a:rect l="0" t="0" r="r" b="b"/>
              <a:pathLst>
                <a:path w="258" h="390">
                  <a:moveTo>
                    <a:pt x="257" y="0"/>
                  </a:moveTo>
                  <a:lnTo>
                    <a:pt x="0" y="258"/>
                  </a:lnTo>
                  <a:lnTo>
                    <a:pt x="0" y="389"/>
                  </a:lnTo>
                  <a:lnTo>
                    <a:pt x="257" y="132"/>
                  </a:lnTo>
                  <a:lnTo>
                    <a:pt x="25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8" name="Freeform 54"/>
            <p:cNvSpPr>
              <a:spLocks noChangeArrowheads="1"/>
            </p:cNvSpPr>
            <p:nvPr/>
          </p:nvSpPr>
          <p:spPr bwMode="auto">
            <a:xfrm>
              <a:off x="16815018" y="6664100"/>
              <a:ext cx="136539" cy="208295"/>
            </a:xfrm>
            <a:custGeom>
              <a:avLst/>
              <a:gdLst>
                <a:gd name="T0" fmla="*/ 257 w 258"/>
                <a:gd name="T1" fmla="*/ 0 h 396"/>
                <a:gd name="T2" fmla="*/ 0 w 258"/>
                <a:gd name="T3" fmla="*/ 257 h 396"/>
                <a:gd name="T4" fmla="*/ 0 w 258"/>
                <a:gd name="T5" fmla="*/ 395 h 396"/>
                <a:gd name="T6" fmla="*/ 257 w 258"/>
                <a:gd name="T7" fmla="*/ 132 h 396"/>
                <a:gd name="T8" fmla="*/ 257 w 258"/>
                <a:gd name="T9" fmla="*/ 0 h 396"/>
              </a:gdLst>
              <a:ahLst/>
              <a:cxnLst>
                <a:cxn ang="0">
                  <a:pos x="T0" y="T1"/>
                </a:cxn>
                <a:cxn ang="0">
                  <a:pos x="T2" y="T3"/>
                </a:cxn>
                <a:cxn ang="0">
                  <a:pos x="T4" y="T5"/>
                </a:cxn>
                <a:cxn ang="0">
                  <a:pos x="T6" y="T7"/>
                </a:cxn>
                <a:cxn ang="0">
                  <a:pos x="T8" y="T9"/>
                </a:cxn>
              </a:cxnLst>
              <a:rect l="0" t="0" r="r" b="b"/>
              <a:pathLst>
                <a:path w="258" h="396">
                  <a:moveTo>
                    <a:pt x="257" y="0"/>
                  </a:moveTo>
                  <a:lnTo>
                    <a:pt x="0" y="257"/>
                  </a:lnTo>
                  <a:lnTo>
                    <a:pt x="0" y="395"/>
                  </a:lnTo>
                  <a:lnTo>
                    <a:pt x="257" y="132"/>
                  </a:lnTo>
                  <a:lnTo>
                    <a:pt x="25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9" name="Freeform 55"/>
            <p:cNvSpPr>
              <a:spLocks noChangeArrowheads="1"/>
            </p:cNvSpPr>
            <p:nvPr/>
          </p:nvSpPr>
          <p:spPr bwMode="auto">
            <a:xfrm>
              <a:off x="16815018" y="6768250"/>
              <a:ext cx="136539" cy="208295"/>
            </a:xfrm>
            <a:custGeom>
              <a:avLst/>
              <a:gdLst>
                <a:gd name="T0" fmla="*/ 257 w 258"/>
                <a:gd name="T1" fmla="*/ 0 h 397"/>
                <a:gd name="T2" fmla="*/ 0 w 258"/>
                <a:gd name="T3" fmla="*/ 264 h 397"/>
                <a:gd name="T4" fmla="*/ 0 w 258"/>
                <a:gd name="T5" fmla="*/ 396 h 397"/>
                <a:gd name="T6" fmla="*/ 257 w 258"/>
                <a:gd name="T7" fmla="*/ 138 h 397"/>
                <a:gd name="T8" fmla="*/ 257 w 258"/>
                <a:gd name="T9" fmla="*/ 0 h 397"/>
              </a:gdLst>
              <a:ahLst/>
              <a:cxnLst>
                <a:cxn ang="0">
                  <a:pos x="T0" y="T1"/>
                </a:cxn>
                <a:cxn ang="0">
                  <a:pos x="T2" y="T3"/>
                </a:cxn>
                <a:cxn ang="0">
                  <a:pos x="T4" y="T5"/>
                </a:cxn>
                <a:cxn ang="0">
                  <a:pos x="T6" y="T7"/>
                </a:cxn>
                <a:cxn ang="0">
                  <a:pos x="T8" y="T9"/>
                </a:cxn>
              </a:cxnLst>
              <a:rect l="0" t="0" r="r" b="b"/>
              <a:pathLst>
                <a:path w="258" h="397">
                  <a:moveTo>
                    <a:pt x="257" y="0"/>
                  </a:moveTo>
                  <a:lnTo>
                    <a:pt x="0" y="264"/>
                  </a:lnTo>
                  <a:lnTo>
                    <a:pt x="0" y="396"/>
                  </a:lnTo>
                  <a:lnTo>
                    <a:pt x="257" y="138"/>
                  </a:lnTo>
                  <a:lnTo>
                    <a:pt x="257"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1" name="Group 10"/>
          <p:cNvGrpSpPr/>
          <p:nvPr/>
        </p:nvGrpSpPr>
        <p:grpSpPr>
          <a:xfrm>
            <a:off x="12537666" y="6039217"/>
            <a:ext cx="1360769" cy="1124792"/>
            <a:chOff x="7051266" y="6039217"/>
            <a:chExt cx="1360769" cy="1124792"/>
          </a:xfrm>
          <a:solidFill>
            <a:schemeClr val="accent5"/>
          </a:solidFill>
        </p:grpSpPr>
        <p:sp>
          <p:nvSpPr>
            <p:cNvPr id="130" name="Freeform 56"/>
            <p:cNvSpPr>
              <a:spLocks noChangeArrowheads="1"/>
            </p:cNvSpPr>
            <p:nvPr/>
          </p:nvSpPr>
          <p:spPr bwMode="auto">
            <a:xfrm>
              <a:off x="7051266" y="6039217"/>
              <a:ext cx="106454" cy="94890"/>
            </a:xfrm>
            <a:custGeom>
              <a:avLst/>
              <a:gdLst>
                <a:gd name="T0" fmla="*/ 18 w 205"/>
                <a:gd name="T1" fmla="*/ 180 h 181"/>
                <a:gd name="T2" fmla="*/ 18 w 205"/>
                <a:gd name="T3" fmla="*/ 180 h 181"/>
                <a:gd name="T4" fmla="*/ 6 w 205"/>
                <a:gd name="T5" fmla="*/ 156 h 181"/>
                <a:gd name="T6" fmla="*/ 90 w 205"/>
                <a:gd name="T7" fmla="*/ 12 h 181"/>
                <a:gd name="T8" fmla="*/ 114 w 205"/>
                <a:gd name="T9" fmla="*/ 12 h 181"/>
                <a:gd name="T10" fmla="*/ 198 w 205"/>
                <a:gd name="T11" fmla="*/ 156 h 181"/>
                <a:gd name="T12" fmla="*/ 186 w 205"/>
                <a:gd name="T13" fmla="*/ 180 h 181"/>
                <a:gd name="T14" fmla="*/ 18 w 205"/>
                <a:gd name="T15" fmla="*/ 18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81">
                  <a:moveTo>
                    <a:pt x="18" y="180"/>
                  </a:moveTo>
                  <a:lnTo>
                    <a:pt x="18" y="180"/>
                  </a:lnTo>
                  <a:cubicBezTo>
                    <a:pt x="6" y="180"/>
                    <a:pt x="0" y="168"/>
                    <a:pt x="6" y="156"/>
                  </a:cubicBezTo>
                  <a:cubicBezTo>
                    <a:pt x="90" y="12"/>
                    <a:pt x="90" y="12"/>
                    <a:pt x="90" y="12"/>
                  </a:cubicBezTo>
                  <a:cubicBezTo>
                    <a:pt x="96" y="0"/>
                    <a:pt x="108" y="0"/>
                    <a:pt x="114" y="12"/>
                  </a:cubicBezTo>
                  <a:cubicBezTo>
                    <a:pt x="198" y="156"/>
                    <a:pt x="198" y="156"/>
                    <a:pt x="198" y="156"/>
                  </a:cubicBezTo>
                  <a:cubicBezTo>
                    <a:pt x="204" y="168"/>
                    <a:pt x="198" y="180"/>
                    <a:pt x="186" y="180"/>
                  </a:cubicBezTo>
                  <a:lnTo>
                    <a:pt x="18" y="1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1" name="Freeform 57"/>
            <p:cNvSpPr>
              <a:spLocks noChangeArrowheads="1"/>
            </p:cNvSpPr>
            <p:nvPr/>
          </p:nvSpPr>
          <p:spPr bwMode="auto">
            <a:xfrm>
              <a:off x="8317152" y="7057547"/>
              <a:ext cx="94883" cy="106462"/>
            </a:xfrm>
            <a:custGeom>
              <a:avLst/>
              <a:gdLst>
                <a:gd name="T0" fmla="*/ 0 w 181"/>
                <a:gd name="T1" fmla="*/ 18 h 205"/>
                <a:gd name="T2" fmla="*/ 0 w 181"/>
                <a:gd name="T3" fmla="*/ 18 h 205"/>
                <a:gd name="T4" fmla="*/ 24 w 181"/>
                <a:gd name="T5" fmla="*/ 6 h 205"/>
                <a:gd name="T6" fmla="*/ 168 w 181"/>
                <a:gd name="T7" fmla="*/ 90 h 205"/>
                <a:gd name="T8" fmla="*/ 168 w 181"/>
                <a:gd name="T9" fmla="*/ 114 h 205"/>
                <a:gd name="T10" fmla="*/ 24 w 181"/>
                <a:gd name="T11" fmla="*/ 198 h 205"/>
                <a:gd name="T12" fmla="*/ 0 w 181"/>
                <a:gd name="T13" fmla="*/ 186 h 205"/>
                <a:gd name="T14" fmla="*/ 0 w 181"/>
                <a:gd name="T15" fmla="*/ 18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205">
                  <a:moveTo>
                    <a:pt x="0" y="18"/>
                  </a:moveTo>
                  <a:lnTo>
                    <a:pt x="0" y="18"/>
                  </a:lnTo>
                  <a:cubicBezTo>
                    <a:pt x="0" y="6"/>
                    <a:pt x="12" y="0"/>
                    <a:pt x="24" y="6"/>
                  </a:cubicBezTo>
                  <a:cubicBezTo>
                    <a:pt x="168" y="90"/>
                    <a:pt x="168" y="90"/>
                    <a:pt x="168" y="90"/>
                  </a:cubicBezTo>
                  <a:cubicBezTo>
                    <a:pt x="180" y="96"/>
                    <a:pt x="180" y="108"/>
                    <a:pt x="168" y="114"/>
                  </a:cubicBezTo>
                  <a:cubicBezTo>
                    <a:pt x="24" y="198"/>
                    <a:pt x="24" y="198"/>
                    <a:pt x="24" y="198"/>
                  </a:cubicBezTo>
                  <a:cubicBezTo>
                    <a:pt x="12" y="204"/>
                    <a:pt x="0" y="198"/>
                    <a:pt x="0" y="186"/>
                  </a:cubicBezTo>
                  <a:lnTo>
                    <a:pt x="0" y="1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2" name="Freeform 58"/>
            <p:cNvSpPr>
              <a:spLocks noChangeArrowheads="1"/>
            </p:cNvSpPr>
            <p:nvPr/>
          </p:nvSpPr>
          <p:spPr bwMode="auto">
            <a:xfrm>
              <a:off x="8120442" y="6340087"/>
              <a:ext cx="97198" cy="111090"/>
            </a:xfrm>
            <a:custGeom>
              <a:avLst/>
              <a:gdLst>
                <a:gd name="T0" fmla="*/ 12 w 187"/>
                <a:gd name="T1" fmla="*/ 108 h 211"/>
                <a:gd name="T2" fmla="*/ 12 w 187"/>
                <a:gd name="T3" fmla="*/ 108 h 211"/>
                <a:gd name="T4" fmla="*/ 18 w 187"/>
                <a:gd name="T5" fmla="*/ 78 h 211"/>
                <a:gd name="T6" fmla="*/ 162 w 187"/>
                <a:gd name="T7" fmla="*/ 6 h 211"/>
                <a:gd name="T8" fmla="*/ 186 w 187"/>
                <a:gd name="T9" fmla="*/ 24 h 211"/>
                <a:gd name="T10" fmla="*/ 174 w 187"/>
                <a:gd name="T11" fmla="*/ 186 h 211"/>
                <a:gd name="T12" fmla="*/ 150 w 187"/>
                <a:gd name="T13" fmla="*/ 198 h 211"/>
                <a:gd name="T14" fmla="*/ 12 w 187"/>
                <a:gd name="T15" fmla="*/ 108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11">
                  <a:moveTo>
                    <a:pt x="12" y="108"/>
                  </a:moveTo>
                  <a:lnTo>
                    <a:pt x="12" y="108"/>
                  </a:lnTo>
                  <a:cubicBezTo>
                    <a:pt x="0" y="96"/>
                    <a:pt x="0" y="84"/>
                    <a:pt x="18" y="78"/>
                  </a:cubicBezTo>
                  <a:cubicBezTo>
                    <a:pt x="162" y="6"/>
                    <a:pt x="162" y="6"/>
                    <a:pt x="162" y="6"/>
                  </a:cubicBezTo>
                  <a:cubicBezTo>
                    <a:pt x="180" y="0"/>
                    <a:pt x="186" y="6"/>
                    <a:pt x="186" y="24"/>
                  </a:cubicBezTo>
                  <a:cubicBezTo>
                    <a:pt x="174" y="186"/>
                    <a:pt x="174" y="186"/>
                    <a:pt x="174" y="186"/>
                  </a:cubicBezTo>
                  <a:cubicBezTo>
                    <a:pt x="174" y="204"/>
                    <a:pt x="162" y="210"/>
                    <a:pt x="150" y="198"/>
                  </a:cubicBezTo>
                  <a:lnTo>
                    <a:pt x="12" y="10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3" name="Freeform 59"/>
            <p:cNvSpPr>
              <a:spLocks noChangeArrowheads="1"/>
            </p:cNvSpPr>
            <p:nvPr/>
          </p:nvSpPr>
          <p:spPr bwMode="auto">
            <a:xfrm>
              <a:off x="8046386" y="6143365"/>
              <a:ext cx="101826" cy="111090"/>
            </a:xfrm>
            <a:custGeom>
              <a:avLst/>
              <a:gdLst>
                <a:gd name="T0" fmla="*/ 12 w 193"/>
                <a:gd name="T1" fmla="*/ 107 h 210"/>
                <a:gd name="T2" fmla="*/ 12 w 193"/>
                <a:gd name="T3" fmla="*/ 107 h 210"/>
                <a:gd name="T4" fmla="*/ 18 w 193"/>
                <a:gd name="T5" fmla="*/ 78 h 210"/>
                <a:gd name="T6" fmla="*/ 168 w 193"/>
                <a:gd name="T7" fmla="*/ 6 h 210"/>
                <a:gd name="T8" fmla="*/ 186 w 193"/>
                <a:gd name="T9" fmla="*/ 24 h 210"/>
                <a:gd name="T10" fmla="*/ 174 w 193"/>
                <a:gd name="T11" fmla="*/ 185 h 210"/>
                <a:gd name="T12" fmla="*/ 150 w 193"/>
                <a:gd name="T13" fmla="*/ 197 h 210"/>
                <a:gd name="T14" fmla="*/ 12 w 193"/>
                <a:gd name="T15" fmla="*/ 107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10">
                  <a:moveTo>
                    <a:pt x="12" y="107"/>
                  </a:moveTo>
                  <a:lnTo>
                    <a:pt x="12" y="107"/>
                  </a:lnTo>
                  <a:cubicBezTo>
                    <a:pt x="0" y="96"/>
                    <a:pt x="6" y="83"/>
                    <a:pt x="18" y="78"/>
                  </a:cubicBezTo>
                  <a:cubicBezTo>
                    <a:pt x="168" y="6"/>
                    <a:pt x="168" y="6"/>
                    <a:pt x="168" y="6"/>
                  </a:cubicBezTo>
                  <a:cubicBezTo>
                    <a:pt x="180" y="0"/>
                    <a:pt x="192" y="6"/>
                    <a:pt x="186" y="24"/>
                  </a:cubicBezTo>
                  <a:cubicBezTo>
                    <a:pt x="174" y="185"/>
                    <a:pt x="174" y="185"/>
                    <a:pt x="174" y="185"/>
                  </a:cubicBezTo>
                  <a:cubicBezTo>
                    <a:pt x="174" y="203"/>
                    <a:pt x="162" y="209"/>
                    <a:pt x="150" y="197"/>
                  </a:cubicBezTo>
                  <a:lnTo>
                    <a:pt x="12" y="10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4" name="Freeform 60"/>
            <p:cNvSpPr>
              <a:spLocks noChangeArrowheads="1"/>
            </p:cNvSpPr>
            <p:nvPr/>
          </p:nvSpPr>
          <p:spPr bwMode="auto">
            <a:xfrm>
              <a:off x="8046386" y="6606243"/>
              <a:ext cx="2315" cy="502221"/>
            </a:xfrm>
            <a:custGeom>
              <a:avLst/>
              <a:gdLst>
                <a:gd name="T0" fmla="*/ 0 w 1"/>
                <a:gd name="T1" fmla="*/ 0 h 959"/>
                <a:gd name="T2" fmla="*/ 0 w 1"/>
                <a:gd name="T3" fmla="*/ 958 h 959"/>
                <a:gd name="T4" fmla="*/ 0 w 1"/>
                <a:gd name="T5" fmla="*/ 0 h 959"/>
              </a:gdLst>
              <a:ahLst/>
              <a:cxnLst>
                <a:cxn ang="0">
                  <a:pos x="T0" y="T1"/>
                </a:cxn>
                <a:cxn ang="0">
                  <a:pos x="T2" y="T3"/>
                </a:cxn>
                <a:cxn ang="0">
                  <a:pos x="T4" y="T5"/>
                </a:cxn>
              </a:cxnLst>
              <a:rect l="0" t="0" r="r" b="b"/>
              <a:pathLst>
                <a:path w="1" h="959">
                  <a:moveTo>
                    <a:pt x="0" y="0"/>
                  </a:moveTo>
                  <a:lnTo>
                    <a:pt x="0" y="958"/>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5" name="Line 61"/>
            <p:cNvSpPr>
              <a:spLocks noChangeShapeType="1"/>
            </p:cNvSpPr>
            <p:nvPr/>
          </p:nvSpPr>
          <p:spPr bwMode="auto">
            <a:xfrm>
              <a:off x="8046386" y="6606243"/>
              <a:ext cx="2315" cy="502221"/>
            </a:xfrm>
            <a:prstGeom prst="line">
              <a:avLst/>
            </a:prstGeom>
            <a:grp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136" name="Freeform 62"/>
            <p:cNvSpPr>
              <a:spLocks noChangeArrowheads="1"/>
            </p:cNvSpPr>
            <p:nvPr/>
          </p:nvSpPr>
          <p:spPr bwMode="auto">
            <a:xfrm>
              <a:off x="8034816" y="6606243"/>
              <a:ext cx="25456" cy="502221"/>
            </a:xfrm>
            <a:custGeom>
              <a:avLst/>
              <a:gdLst>
                <a:gd name="T0" fmla="*/ 47 w 48"/>
                <a:gd name="T1" fmla="*/ 958 h 959"/>
                <a:gd name="T2" fmla="*/ 0 w 48"/>
                <a:gd name="T3" fmla="*/ 958 h 959"/>
                <a:gd name="T4" fmla="*/ 0 w 48"/>
                <a:gd name="T5" fmla="*/ 0 h 959"/>
                <a:gd name="T6" fmla="*/ 47 w 48"/>
                <a:gd name="T7" fmla="*/ 0 h 959"/>
                <a:gd name="T8" fmla="*/ 47 w 48"/>
                <a:gd name="T9" fmla="*/ 958 h 959"/>
              </a:gdLst>
              <a:ahLst/>
              <a:cxnLst>
                <a:cxn ang="0">
                  <a:pos x="T0" y="T1"/>
                </a:cxn>
                <a:cxn ang="0">
                  <a:pos x="T2" y="T3"/>
                </a:cxn>
                <a:cxn ang="0">
                  <a:pos x="T4" y="T5"/>
                </a:cxn>
                <a:cxn ang="0">
                  <a:pos x="T6" y="T7"/>
                </a:cxn>
                <a:cxn ang="0">
                  <a:pos x="T8" y="T9"/>
                </a:cxn>
              </a:cxnLst>
              <a:rect l="0" t="0" r="r" b="b"/>
              <a:pathLst>
                <a:path w="48" h="959">
                  <a:moveTo>
                    <a:pt x="47" y="958"/>
                  </a:moveTo>
                  <a:lnTo>
                    <a:pt x="0" y="958"/>
                  </a:lnTo>
                  <a:lnTo>
                    <a:pt x="0" y="0"/>
                  </a:lnTo>
                  <a:lnTo>
                    <a:pt x="47" y="0"/>
                  </a:lnTo>
                  <a:lnTo>
                    <a:pt x="47" y="95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7" name="Freeform 63"/>
            <p:cNvSpPr>
              <a:spLocks noChangeArrowheads="1"/>
            </p:cNvSpPr>
            <p:nvPr/>
          </p:nvSpPr>
          <p:spPr bwMode="auto">
            <a:xfrm>
              <a:off x="7840421" y="6682616"/>
              <a:ext cx="2314" cy="428162"/>
            </a:xfrm>
            <a:custGeom>
              <a:avLst/>
              <a:gdLst>
                <a:gd name="T0" fmla="*/ 0 w 1"/>
                <a:gd name="T1" fmla="*/ 0 h 815"/>
                <a:gd name="T2" fmla="*/ 0 w 1"/>
                <a:gd name="T3" fmla="*/ 814 h 815"/>
                <a:gd name="T4" fmla="*/ 0 w 1"/>
                <a:gd name="T5" fmla="*/ 0 h 815"/>
              </a:gdLst>
              <a:ahLst/>
              <a:cxnLst>
                <a:cxn ang="0">
                  <a:pos x="T0" y="T1"/>
                </a:cxn>
                <a:cxn ang="0">
                  <a:pos x="T2" y="T3"/>
                </a:cxn>
                <a:cxn ang="0">
                  <a:pos x="T4" y="T5"/>
                </a:cxn>
              </a:cxnLst>
              <a:rect l="0" t="0" r="r" b="b"/>
              <a:pathLst>
                <a:path w="1" h="815">
                  <a:moveTo>
                    <a:pt x="0" y="0"/>
                  </a:moveTo>
                  <a:lnTo>
                    <a:pt x="0" y="814"/>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8" name="Line 64"/>
            <p:cNvSpPr>
              <a:spLocks noChangeShapeType="1"/>
            </p:cNvSpPr>
            <p:nvPr/>
          </p:nvSpPr>
          <p:spPr bwMode="auto">
            <a:xfrm>
              <a:off x="7840421" y="6682616"/>
              <a:ext cx="2314" cy="428162"/>
            </a:xfrm>
            <a:prstGeom prst="line">
              <a:avLst/>
            </a:prstGeom>
            <a:grp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139" name="Freeform 65"/>
            <p:cNvSpPr>
              <a:spLocks noChangeArrowheads="1"/>
            </p:cNvSpPr>
            <p:nvPr/>
          </p:nvSpPr>
          <p:spPr bwMode="auto">
            <a:xfrm>
              <a:off x="7826535" y="6682616"/>
              <a:ext cx="25456" cy="428162"/>
            </a:xfrm>
            <a:custGeom>
              <a:avLst/>
              <a:gdLst>
                <a:gd name="T0" fmla="*/ 48 w 49"/>
                <a:gd name="T1" fmla="*/ 814 h 815"/>
                <a:gd name="T2" fmla="*/ 0 w 49"/>
                <a:gd name="T3" fmla="*/ 814 h 815"/>
                <a:gd name="T4" fmla="*/ 0 w 49"/>
                <a:gd name="T5" fmla="*/ 0 h 815"/>
                <a:gd name="T6" fmla="*/ 48 w 49"/>
                <a:gd name="T7" fmla="*/ 0 h 815"/>
                <a:gd name="T8" fmla="*/ 48 w 49"/>
                <a:gd name="T9" fmla="*/ 814 h 815"/>
              </a:gdLst>
              <a:ahLst/>
              <a:cxnLst>
                <a:cxn ang="0">
                  <a:pos x="T0" y="T1"/>
                </a:cxn>
                <a:cxn ang="0">
                  <a:pos x="T2" y="T3"/>
                </a:cxn>
                <a:cxn ang="0">
                  <a:pos x="T4" y="T5"/>
                </a:cxn>
                <a:cxn ang="0">
                  <a:pos x="T6" y="T7"/>
                </a:cxn>
                <a:cxn ang="0">
                  <a:pos x="T8" y="T9"/>
                </a:cxn>
              </a:cxnLst>
              <a:rect l="0" t="0" r="r" b="b"/>
              <a:pathLst>
                <a:path w="49" h="815">
                  <a:moveTo>
                    <a:pt x="48" y="814"/>
                  </a:moveTo>
                  <a:lnTo>
                    <a:pt x="0" y="814"/>
                  </a:lnTo>
                  <a:lnTo>
                    <a:pt x="0" y="0"/>
                  </a:lnTo>
                  <a:lnTo>
                    <a:pt x="48" y="0"/>
                  </a:lnTo>
                  <a:lnTo>
                    <a:pt x="48" y="8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0" name="Freeform 66"/>
            <p:cNvSpPr>
              <a:spLocks noChangeArrowheads="1"/>
            </p:cNvSpPr>
            <p:nvPr/>
          </p:nvSpPr>
          <p:spPr bwMode="auto">
            <a:xfrm>
              <a:off x="7636768" y="6805279"/>
              <a:ext cx="2314" cy="305499"/>
            </a:xfrm>
            <a:custGeom>
              <a:avLst/>
              <a:gdLst>
                <a:gd name="T0" fmla="*/ 0 w 1"/>
                <a:gd name="T1" fmla="*/ 0 h 582"/>
                <a:gd name="T2" fmla="*/ 0 w 1"/>
                <a:gd name="T3" fmla="*/ 581 h 582"/>
                <a:gd name="T4" fmla="*/ 0 w 1"/>
                <a:gd name="T5" fmla="*/ 0 h 582"/>
              </a:gdLst>
              <a:ahLst/>
              <a:cxnLst>
                <a:cxn ang="0">
                  <a:pos x="T0" y="T1"/>
                </a:cxn>
                <a:cxn ang="0">
                  <a:pos x="T2" y="T3"/>
                </a:cxn>
                <a:cxn ang="0">
                  <a:pos x="T4" y="T5"/>
                </a:cxn>
              </a:cxnLst>
              <a:rect l="0" t="0" r="r" b="b"/>
              <a:pathLst>
                <a:path w="1" h="582">
                  <a:moveTo>
                    <a:pt x="0" y="0"/>
                  </a:moveTo>
                  <a:lnTo>
                    <a:pt x="0" y="581"/>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1" name="Line 67"/>
            <p:cNvSpPr>
              <a:spLocks noChangeShapeType="1"/>
            </p:cNvSpPr>
            <p:nvPr/>
          </p:nvSpPr>
          <p:spPr bwMode="auto">
            <a:xfrm>
              <a:off x="7636768" y="6805279"/>
              <a:ext cx="2314" cy="305499"/>
            </a:xfrm>
            <a:prstGeom prst="line">
              <a:avLst/>
            </a:prstGeom>
            <a:grp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142" name="Freeform 68"/>
            <p:cNvSpPr>
              <a:spLocks noChangeArrowheads="1"/>
            </p:cNvSpPr>
            <p:nvPr/>
          </p:nvSpPr>
          <p:spPr bwMode="auto">
            <a:xfrm>
              <a:off x="7622882" y="6805279"/>
              <a:ext cx="25456" cy="305499"/>
            </a:xfrm>
            <a:custGeom>
              <a:avLst/>
              <a:gdLst>
                <a:gd name="T0" fmla="*/ 48 w 49"/>
                <a:gd name="T1" fmla="*/ 581 h 582"/>
                <a:gd name="T2" fmla="*/ 0 w 49"/>
                <a:gd name="T3" fmla="*/ 581 h 582"/>
                <a:gd name="T4" fmla="*/ 0 w 49"/>
                <a:gd name="T5" fmla="*/ 0 h 582"/>
                <a:gd name="T6" fmla="*/ 48 w 49"/>
                <a:gd name="T7" fmla="*/ 0 h 582"/>
                <a:gd name="T8" fmla="*/ 48 w 49"/>
                <a:gd name="T9" fmla="*/ 581 h 582"/>
              </a:gdLst>
              <a:ahLst/>
              <a:cxnLst>
                <a:cxn ang="0">
                  <a:pos x="T0" y="T1"/>
                </a:cxn>
                <a:cxn ang="0">
                  <a:pos x="T2" y="T3"/>
                </a:cxn>
                <a:cxn ang="0">
                  <a:pos x="T4" y="T5"/>
                </a:cxn>
                <a:cxn ang="0">
                  <a:pos x="T6" y="T7"/>
                </a:cxn>
                <a:cxn ang="0">
                  <a:pos x="T8" y="T9"/>
                </a:cxn>
              </a:cxnLst>
              <a:rect l="0" t="0" r="r" b="b"/>
              <a:pathLst>
                <a:path w="49" h="582">
                  <a:moveTo>
                    <a:pt x="48" y="581"/>
                  </a:moveTo>
                  <a:lnTo>
                    <a:pt x="0" y="581"/>
                  </a:lnTo>
                  <a:lnTo>
                    <a:pt x="0" y="0"/>
                  </a:lnTo>
                  <a:lnTo>
                    <a:pt x="48" y="0"/>
                  </a:lnTo>
                  <a:lnTo>
                    <a:pt x="48" y="58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3" name="Freeform 69"/>
            <p:cNvSpPr>
              <a:spLocks noChangeArrowheads="1"/>
            </p:cNvSpPr>
            <p:nvPr/>
          </p:nvSpPr>
          <p:spPr bwMode="auto">
            <a:xfrm>
              <a:off x="7428487" y="6856197"/>
              <a:ext cx="2314" cy="254582"/>
            </a:xfrm>
            <a:custGeom>
              <a:avLst/>
              <a:gdLst>
                <a:gd name="T0" fmla="*/ 0 w 1"/>
                <a:gd name="T1" fmla="*/ 0 h 486"/>
                <a:gd name="T2" fmla="*/ 0 w 1"/>
                <a:gd name="T3" fmla="*/ 485 h 486"/>
                <a:gd name="T4" fmla="*/ 0 w 1"/>
                <a:gd name="T5" fmla="*/ 0 h 486"/>
              </a:gdLst>
              <a:ahLst/>
              <a:cxnLst>
                <a:cxn ang="0">
                  <a:pos x="T0" y="T1"/>
                </a:cxn>
                <a:cxn ang="0">
                  <a:pos x="T2" y="T3"/>
                </a:cxn>
                <a:cxn ang="0">
                  <a:pos x="T4" y="T5"/>
                </a:cxn>
              </a:cxnLst>
              <a:rect l="0" t="0" r="r" b="b"/>
              <a:pathLst>
                <a:path w="1" h="486">
                  <a:moveTo>
                    <a:pt x="0" y="0"/>
                  </a:moveTo>
                  <a:lnTo>
                    <a:pt x="0" y="48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4" name="Line 70"/>
            <p:cNvSpPr>
              <a:spLocks noChangeShapeType="1"/>
            </p:cNvSpPr>
            <p:nvPr/>
          </p:nvSpPr>
          <p:spPr bwMode="auto">
            <a:xfrm>
              <a:off x="7428487" y="6856197"/>
              <a:ext cx="2314" cy="254582"/>
            </a:xfrm>
            <a:prstGeom prst="line">
              <a:avLst/>
            </a:prstGeom>
            <a:grp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145" name="Freeform 71"/>
            <p:cNvSpPr>
              <a:spLocks noChangeArrowheads="1"/>
            </p:cNvSpPr>
            <p:nvPr/>
          </p:nvSpPr>
          <p:spPr bwMode="auto">
            <a:xfrm>
              <a:off x="7414600" y="6856197"/>
              <a:ext cx="25456" cy="254582"/>
            </a:xfrm>
            <a:custGeom>
              <a:avLst/>
              <a:gdLst>
                <a:gd name="T0" fmla="*/ 48 w 49"/>
                <a:gd name="T1" fmla="*/ 485 h 486"/>
                <a:gd name="T2" fmla="*/ 0 w 49"/>
                <a:gd name="T3" fmla="*/ 485 h 486"/>
                <a:gd name="T4" fmla="*/ 0 w 49"/>
                <a:gd name="T5" fmla="*/ 0 h 486"/>
                <a:gd name="T6" fmla="*/ 48 w 49"/>
                <a:gd name="T7" fmla="*/ 0 h 486"/>
                <a:gd name="T8" fmla="*/ 48 w 49"/>
                <a:gd name="T9" fmla="*/ 485 h 486"/>
              </a:gdLst>
              <a:ahLst/>
              <a:cxnLst>
                <a:cxn ang="0">
                  <a:pos x="T0" y="T1"/>
                </a:cxn>
                <a:cxn ang="0">
                  <a:pos x="T2" y="T3"/>
                </a:cxn>
                <a:cxn ang="0">
                  <a:pos x="T4" y="T5"/>
                </a:cxn>
                <a:cxn ang="0">
                  <a:pos x="T6" y="T7"/>
                </a:cxn>
                <a:cxn ang="0">
                  <a:pos x="T8" y="T9"/>
                </a:cxn>
              </a:cxnLst>
              <a:rect l="0" t="0" r="r" b="b"/>
              <a:pathLst>
                <a:path w="49" h="486">
                  <a:moveTo>
                    <a:pt x="48" y="485"/>
                  </a:moveTo>
                  <a:lnTo>
                    <a:pt x="0" y="485"/>
                  </a:lnTo>
                  <a:lnTo>
                    <a:pt x="0" y="0"/>
                  </a:lnTo>
                  <a:lnTo>
                    <a:pt x="48" y="0"/>
                  </a:lnTo>
                  <a:lnTo>
                    <a:pt x="48" y="48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6" name="Freeform 72"/>
            <p:cNvSpPr>
              <a:spLocks noChangeArrowheads="1"/>
            </p:cNvSpPr>
            <p:nvPr/>
          </p:nvSpPr>
          <p:spPr bwMode="auto">
            <a:xfrm>
              <a:off x="7224834" y="6881653"/>
              <a:ext cx="2314" cy="229125"/>
            </a:xfrm>
            <a:custGeom>
              <a:avLst/>
              <a:gdLst>
                <a:gd name="T0" fmla="*/ 0 w 1"/>
                <a:gd name="T1" fmla="*/ 0 h 438"/>
                <a:gd name="T2" fmla="*/ 0 w 1"/>
                <a:gd name="T3" fmla="*/ 437 h 438"/>
                <a:gd name="T4" fmla="*/ 0 w 1"/>
                <a:gd name="T5" fmla="*/ 0 h 438"/>
              </a:gdLst>
              <a:ahLst/>
              <a:cxnLst>
                <a:cxn ang="0">
                  <a:pos x="T0" y="T1"/>
                </a:cxn>
                <a:cxn ang="0">
                  <a:pos x="T2" y="T3"/>
                </a:cxn>
                <a:cxn ang="0">
                  <a:pos x="T4" y="T5"/>
                </a:cxn>
              </a:cxnLst>
              <a:rect l="0" t="0" r="r" b="b"/>
              <a:pathLst>
                <a:path w="1" h="438">
                  <a:moveTo>
                    <a:pt x="0" y="0"/>
                  </a:moveTo>
                  <a:lnTo>
                    <a:pt x="0" y="437"/>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7" name="Line 73"/>
            <p:cNvSpPr>
              <a:spLocks noChangeShapeType="1"/>
            </p:cNvSpPr>
            <p:nvPr/>
          </p:nvSpPr>
          <p:spPr bwMode="auto">
            <a:xfrm>
              <a:off x="7224834" y="6881653"/>
              <a:ext cx="2314" cy="229125"/>
            </a:xfrm>
            <a:prstGeom prst="line">
              <a:avLst/>
            </a:prstGeom>
            <a:grp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latin typeface="Roboto Light" charset="0"/>
              </a:endParaRPr>
            </a:p>
          </p:txBody>
        </p:sp>
        <p:sp>
          <p:nvSpPr>
            <p:cNvPr id="148" name="Freeform 74"/>
            <p:cNvSpPr>
              <a:spLocks noChangeArrowheads="1"/>
            </p:cNvSpPr>
            <p:nvPr/>
          </p:nvSpPr>
          <p:spPr bwMode="auto">
            <a:xfrm>
              <a:off x="7210948" y="6881653"/>
              <a:ext cx="25456" cy="229125"/>
            </a:xfrm>
            <a:custGeom>
              <a:avLst/>
              <a:gdLst>
                <a:gd name="T0" fmla="*/ 48 w 49"/>
                <a:gd name="T1" fmla="*/ 437 h 438"/>
                <a:gd name="T2" fmla="*/ 0 w 49"/>
                <a:gd name="T3" fmla="*/ 437 h 438"/>
                <a:gd name="T4" fmla="*/ 0 w 49"/>
                <a:gd name="T5" fmla="*/ 0 h 438"/>
                <a:gd name="T6" fmla="*/ 48 w 49"/>
                <a:gd name="T7" fmla="*/ 0 h 438"/>
                <a:gd name="T8" fmla="*/ 48 w 49"/>
                <a:gd name="T9" fmla="*/ 437 h 438"/>
              </a:gdLst>
              <a:ahLst/>
              <a:cxnLst>
                <a:cxn ang="0">
                  <a:pos x="T0" y="T1"/>
                </a:cxn>
                <a:cxn ang="0">
                  <a:pos x="T2" y="T3"/>
                </a:cxn>
                <a:cxn ang="0">
                  <a:pos x="T4" y="T5"/>
                </a:cxn>
                <a:cxn ang="0">
                  <a:pos x="T6" y="T7"/>
                </a:cxn>
                <a:cxn ang="0">
                  <a:pos x="T8" y="T9"/>
                </a:cxn>
              </a:cxnLst>
              <a:rect l="0" t="0" r="r" b="b"/>
              <a:pathLst>
                <a:path w="49" h="438">
                  <a:moveTo>
                    <a:pt x="48" y="437"/>
                  </a:moveTo>
                  <a:lnTo>
                    <a:pt x="0" y="437"/>
                  </a:lnTo>
                  <a:lnTo>
                    <a:pt x="0" y="0"/>
                  </a:lnTo>
                  <a:lnTo>
                    <a:pt x="48" y="0"/>
                  </a:lnTo>
                  <a:lnTo>
                    <a:pt x="48" y="437"/>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9" name="Freeform 75"/>
            <p:cNvSpPr>
              <a:spLocks noChangeArrowheads="1"/>
            </p:cNvSpPr>
            <p:nvPr/>
          </p:nvSpPr>
          <p:spPr bwMode="auto">
            <a:xfrm>
              <a:off x="7095237" y="6397947"/>
              <a:ext cx="1090003" cy="527680"/>
            </a:xfrm>
            <a:custGeom>
              <a:avLst/>
              <a:gdLst>
                <a:gd name="T0" fmla="*/ 191 w 2079"/>
                <a:gd name="T1" fmla="*/ 1006 h 1007"/>
                <a:gd name="T2" fmla="*/ 191 w 2079"/>
                <a:gd name="T3" fmla="*/ 1006 h 1007"/>
                <a:gd name="T4" fmla="*/ 180 w 2079"/>
                <a:gd name="T5" fmla="*/ 1000 h 1007"/>
                <a:gd name="T6" fmla="*/ 0 w 2079"/>
                <a:gd name="T7" fmla="*/ 916 h 1007"/>
                <a:gd name="T8" fmla="*/ 30 w 2079"/>
                <a:gd name="T9" fmla="*/ 856 h 1007"/>
                <a:gd name="T10" fmla="*/ 185 w 2079"/>
                <a:gd name="T11" fmla="*/ 928 h 1007"/>
                <a:gd name="T12" fmla="*/ 371 w 2079"/>
                <a:gd name="T13" fmla="*/ 736 h 1007"/>
                <a:gd name="T14" fmla="*/ 413 w 2079"/>
                <a:gd name="T15" fmla="*/ 730 h 1007"/>
                <a:gd name="T16" fmla="*/ 653 w 2079"/>
                <a:gd name="T17" fmla="*/ 856 h 1007"/>
                <a:gd name="T18" fmla="*/ 814 w 2079"/>
                <a:gd name="T19" fmla="*/ 689 h 1007"/>
                <a:gd name="T20" fmla="*/ 856 w 2079"/>
                <a:gd name="T21" fmla="*/ 682 h 1007"/>
                <a:gd name="T22" fmla="*/ 1018 w 2079"/>
                <a:gd name="T23" fmla="*/ 742 h 1007"/>
                <a:gd name="T24" fmla="*/ 1126 w 2079"/>
                <a:gd name="T25" fmla="*/ 323 h 1007"/>
                <a:gd name="T26" fmla="*/ 1150 w 2079"/>
                <a:gd name="T27" fmla="*/ 299 h 1007"/>
                <a:gd name="T28" fmla="*/ 1180 w 2079"/>
                <a:gd name="T29" fmla="*/ 305 h 1007"/>
                <a:gd name="T30" fmla="*/ 1401 w 2079"/>
                <a:gd name="T31" fmla="*/ 497 h 1007"/>
                <a:gd name="T32" fmla="*/ 1521 w 2079"/>
                <a:gd name="T33" fmla="*/ 227 h 1007"/>
                <a:gd name="T34" fmla="*/ 1539 w 2079"/>
                <a:gd name="T35" fmla="*/ 209 h 1007"/>
                <a:gd name="T36" fmla="*/ 1569 w 2079"/>
                <a:gd name="T37" fmla="*/ 209 h 1007"/>
                <a:gd name="T38" fmla="*/ 1802 w 2079"/>
                <a:gd name="T39" fmla="*/ 353 h 1007"/>
                <a:gd name="T40" fmla="*/ 2018 w 2079"/>
                <a:gd name="T41" fmla="*/ 0 h 1007"/>
                <a:gd name="T42" fmla="*/ 2078 w 2079"/>
                <a:gd name="T43" fmla="*/ 36 h 1007"/>
                <a:gd name="T44" fmla="*/ 1844 w 2079"/>
                <a:gd name="T45" fmla="*/ 419 h 1007"/>
                <a:gd name="T46" fmla="*/ 1820 w 2079"/>
                <a:gd name="T47" fmla="*/ 437 h 1007"/>
                <a:gd name="T48" fmla="*/ 1796 w 2079"/>
                <a:gd name="T49" fmla="*/ 431 h 1007"/>
                <a:gd name="T50" fmla="*/ 1569 w 2079"/>
                <a:gd name="T51" fmla="*/ 293 h 1007"/>
                <a:gd name="T52" fmla="*/ 1443 w 2079"/>
                <a:gd name="T53" fmla="*/ 569 h 1007"/>
                <a:gd name="T54" fmla="*/ 1419 w 2079"/>
                <a:gd name="T55" fmla="*/ 593 h 1007"/>
                <a:gd name="T56" fmla="*/ 1389 w 2079"/>
                <a:gd name="T57" fmla="*/ 581 h 1007"/>
                <a:gd name="T58" fmla="*/ 1180 w 2079"/>
                <a:gd name="T59" fmla="*/ 395 h 1007"/>
                <a:gd name="T60" fmla="*/ 1078 w 2079"/>
                <a:gd name="T61" fmla="*/ 802 h 1007"/>
                <a:gd name="T62" fmla="*/ 1054 w 2079"/>
                <a:gd name="T63" fmla="*/ 820 h 1007"/>
                <a:gd name="T64" fmla="*/ 1030 w 2079"/>
                <a:gd name="T65" fmla="*/ 826 h 1007"/>
                <a:gd name="T66" fmla="*/ 850 w 2079"/>
                <a:gd name="T67" fmla="*/ 754 h 1007"/>
                <a:gd name="T68" fmla="*/ 683 w 2079"/>
                <a:gd name="T69" fmla="*/ 922 h 1007"/>
                <a:gd name="T70" fmla="*/ 641 w 2079"/>
                <a:gd name="T71" fmla="*/ 928 h 1007"/>
                <a:gd name="T72" fmla="*/ 401 w 2079"/>
                <a:gd name="T73" fmla="*/ 802 h 1007"/>
                <a:gd name="T74" fmla="*/ 221 w 2079"/>
                <a:gd name="T75" fmla="*/ 994 h 1007"/>
                <a:gd name="T76" fmla="*/ 191 w 2079"/>
                <a:gd name="T77" fmla="*/ 1006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9" h="1007">
                  <a:moveTo>
                    <a:pt x="191" y="1006"/>
                  </a:moveTo>
                  <a:lnTo>
                    <a:pt x="191" y="1006"/>
                  </a:lnTo>
                  <a:cubicBezTo>
                    <a:pt x="185" y="1006"/>
                    <a:pt x="185" y="1000"/>
                    <a:pt x="180" y="1000"/>
                  </a:cubicBezTo>
                  <a:cubicBezTo>
                    <a:pt x="0" y="916"/>
                    <a:pt x="0" y="916"/>
                    <a:pt x="0" y="916"/>
                  </a:cubicBezTo>
                  <a:cubicBezTo>
                    <a:pt x="30" y="856"/>
                    <a:pt x="30" y="856"/>
                    <a:pt x="30" y="856"/>
                  </a:cubicBezTo>
                  <a:cubicBezTo>
                    <a:pt x="185" y="928"/>
                    <a:pt x="185" y="928"/>
                    <a:pt x="185" y="928"/>
                  </a:cubicBezTo>
                  <a:cubicBezTo>
                    <a:pt x="371" y="736"/>
                    <a:pt x="371" y="736"/>
                    <a:pt x="371" y="736"/>
                  </a:cubicBezTo>
                  <a:cubicBezTo>
                    <a:pt x="383" y="724"/>
                    <a:pt x="401" y="718"/>
                    <a:pt x="413" y="730"/>
                  </a:cubicBezTo>
                  <a:cubicBezTo>
                    <a:pt x="653" y="856"/>
                    <a:pt x="653" y="856"/>
                    <a:pt x="653" y="856"/>
                  </a:cubicBezTo>
                  <a:cubicBezTo>
                    <a:pt x="814" y="689"/>
                    <a:pt x="814" y="689"/>
                    <a:pt x="814" y="689"/>
                  </a:cubicBezTo>
                  <a:cubicBezTo>
                    <a:pt x="826" y="676"/>
                    <a:pt x="838" y="676"/>
                    <a:pt x="856" y="682"/>
                  </a:cubicBezTo>
                  <a:cubicBezTo>
                    <a:pt x="1018" y="742"/>
                    <a:pt x="1018" y="742"/>
                    <a:pt x="1018" y="742"/>
                  </a:cubicBezTo>
                  <a:cubicBezTo>
                    <a:pt x="1126" y="323"/>
                    <a:pt x="1126" y="323"/>
                    <a:pt x="1126" y="323"/>
                  </a:cubicBezTo>
                  <a:cubicBezTo>
                    <a:pt x="1126" y="311"/>
                    <a:pt x="1138" y="299"/>
                    <a:pt x="1150" y="299"/>
                  </a:cubicBezTo>
                  <a:cubicBezTo>
                    <a:pt x="1162" y="293"/>
                    <a:pt x="1174" y="299"/>
                    <a:pt x="1180" y="305"/>
                  </a:cubicBezTo>
                  <a:cubicBezTo>
                    <a:pt x="1401" y="497"/>
                    <a:pt x="1401" y="497"/>
                    <a:pt x="1401" y="497"/>
                  </a:cubicBezTo>
                  <a:cubicBezTo>
                    <a:pt x="1521" y="227"/>
                    <a:pt x="1521" y="227"/>
                    <a:pt x="1521" y="227"/>
                  </a:cubicBezTo>
                  <a:cubicBezTo>
                    <a:pt x="1521" y="221"/>
                    <a:pt x="1533" y="209"/>
                    <a:pt x="1539" y="209"/>
                  </a:cubicBezTo>
                  <a:cubicBezTo>
                    <a:pt x="1551" y="203"/>
                    <a:pt x="1563" y="209"/>
                    <a:pt x="1569" y="209"/>
                  </a:cubicBezTo>
                  <a:cubicBezTo>
                    <a:pt x="1802" y="353"/>
                    <a:pt x="1802" y="353"/>
                    <a:pt x="1802" y="353"/>
                  </a:cubicBezTo>
                  <a:cubicBezTo>
                    <a:pt x="2018" y="0"/>
                    <a:pt x="2018" y="0"/>
                    <a:pt x="2018" y="0"/>
                  </a:cubicBezTo>
                  <a:cubicBezTo>
                    <a:pt x="2078" y="36"/>
                    <a:pt x="2078" y="36"/>
                    <a:pt x="2078" y="36"/>
                  </a:cubicBezTo>
                  <a:cubicBezTo>
                    <a:pt x="1844" y="419"/>
                    <a:pt x="1844" y="419"/>
                    <a:pt x="1844" y="419"/>
                  </a:cubicBezTo>
                  <a:cubicBezTo>
                    <a:pt x="1838" y="431"/>
                    <a:pt x="1832" y="437"/>
                    <a:pt x="1820" y="437"/>
                  </a:cubicBezTo>
                  <a:cubicBezTo>
                    <a:pt x="1814" y="437"/>
                    <a:pt x="1802" y="437"/>
                    <a:pt x="1796" y="431"/>
                  </a:cubicBezTo>
                  <a:cubicBezTo>
                    <a:pt x="1569" y="293"/>
                    <a:pt x="1569" y="293"/>
                    <a:pt x="1569" y="293"/>
                  </a:cubicBezTo>
                  <a:cubicBezTo>
                    <a:pt x="1443" y="569"/>
                    <a:pt x="1443" y="569"/>
                    <a:pt x="1443" y="569"/>
                  </a:cubicBezTo>
                  <a:cubicBezTo>
                    <a:pt x="1443" y="581"/>
                    <a:pt x="1431" y="587"/>
                    <a:pt x="1419" y="593"/>
                  </a:cubicBezTo>
                  <a:cubicBezTo>
                    <a:pt x="1407" y="593"/>
                    <a:pt x="1401" y="593"/>
                    <a:pt x="1389" y="581"/>
                  </a:cubicBezTo>
                  <a:cubicBezTo>
                    <a:pt x="1180" y="395"/>
                    <a:pt x="1180" y="395"/>
                    <a:pt x="1180" y="395"/>
                  </a:cubicBezTo>
                  <a:cubicBezTo>
                    <a:pt x="1078" y="802"/>
                    <a:pt x="1078" y="802"/>
                    <a:pt x="1078" y="802"/>
                  </a:cubicBezTo>
                  <a:cubicBezTo>
                    <a:pt x="1072" y="808"/>
                    <a:pt x="1066" y="820"/>
                    <a:pt x="1054" y="820"/>
                  </a:cubicBezTo>
                  <a:cubicBezTo>
                    <a:pt x="1048" y="826"/>
                    <a:pt x="1036" y="826"/>
                    <a:pt x="1030" y="826"/>
                  </a:cubicBezTo>
                  <a:cubicBezTo>
                    <a:pt x="850" y="754"/>
                    <a:pt x="850" y="754"/>
                    <a:pt x="850" y="754"/>
                  </a:cubicBezTo>
                  <a:cubicBezTo>
                    <a:pt x="683" y="922"/>
                    <a:pt x="683" y="922"/>
                    <a:pt x="683" y="922"/>
                  </a:cubicBezTo>
                  <a:cubicBezTo>
                    <a:pt x="671" y="934"/>
                    <a:pt x="653" y="934"/>
                    <a:pt x="641" y="928"/>
                  </a:cubicBezTo>
                  <a:cubicBezTo>
                    <a:pt x="401" y="802"/>
                    <a:pt x="401" y="802"/>
                    <a:pt x="401" y="802"/>
                  </a:cubicBezTo>
                  <a:cubicBezTo>
                    <a:pt x="221" y="994"/>
                    <a:pt x="221" y="994"/>
                    <a:pt x="221" y="994"/>
                  </a:cubicBezTo>
                  <a:cubicBezTo>
                    <a:pt x="209" y="1000"/>
                    <a:pt x="203" y="1006"/>
                    <a:pt x="191" y="100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0" name="Freeform 76"/>
            <p:cNvSpPr>
              <a:spLocks noChangeArrowheads="1"/>
            </p:cNvSpPr>
            <p:nvPr/>
          </p:nvSpPr>
          <p:spPr bwMode="auto">
            <a:xfrm>
              <a:off x="7088295" y="6198911"/>
              <a:ext cx="1025206" cy="578596"/>
            </a:xfrm>
            <a:custGeom>
              <a:avLst/>
              <a:gdLst>
                <a:gd name="T0" fmla="*/ 665 w 1953"/>
                <a:gd name="T1" fmla="*/ 1102 h 1103"/>
                <a:gd name="T2" fmla="*/ 665 w 1953"/>
                <a:gd name="T3" fmla="*/ 1102 h 1103"/>
                <a:gd name="T4" fmla="*/ 635 w 1953"/>
                <a:gd name="T5" fmla="*/ 1090 h 1103"/>
                <a:gd name="T6" fmla="*/ 431 w 1953"/>
                <a:gd name="T7" fmla="*/ 815 h 1103"/>
                <a:gd name="T8" fmla="*/ 335 w 1953"/>
                <a:gd name="T9" fmla="*/ 1043 h 1103"/>
                <a:gd name="T10" fmla="*/ 311 w 1953"/>
                <a:gd name="T11" fmla="*/ 1060 h 1103"/>
                <a:gd name="T12" fmla="*/ 275 w 1953"/>
                <a:gd name="T13" fmla="*/ 1049 h 1103"/>
                <a:gd name="T14" fmla="*/ 168 w 1953"/>
                <a:gd name="T15" fmla="*/ 923 h 1103"/>
                <a:gd name="T16" fmla="*/ 54 w 1953"/>
                <a:gd name="T17" fmla="*/ 1049 h 1103"/>
                <a:gd name="T18" fmla="*/ 0 w 1953"/>
                <a:gd name="T19" fmla="*/ 1007 h 1103"/>
                <a:gd name="T20" fmla="*/ 137 w 1953"/>
                <a:gd name="T21" fmla="*/ 845 h 1103"/>
                <a:gd name="T22" fmla="*/ 192 w 1953"/>
                <a:gd name="T23" fmla="*/ 845 h 1103"/>
                <a:gd name="T24" fmla="*/ 293 w 1953"/>
                <a:gd name="T25" fmla="*/ 965 h 1103"/>
                <a:gd name="T26" fmla="*/ 395 w 1953"/>
                <a:gd name="T27" fmla="*/ 725 h 1103"/>
                <a:gd name="T28" fmla="*/ 419 w 1953"/>
                <a:gd name="T29" fmla="*/ 707 h 1103"/>
                <a:gd name="T30" fmla="*/ 455 w 1953"/>
                <a:gd name="T31" fmla="*/ 719 h 1103"/>
                <a:gd name="T32" fmla="*/ 653 w 1953"/>
                <a:gd name="T33" fmla="*/ 989 h 1103"/>
                <a:gd name="T34" fmla="*/ 850 w 1953"/>
                <a:gd name="T35" fmla="*/ 294 h 1103"/>
                <a:gd name="T36" fmla="*/ 886 w 1953"/>
                <a:gd name="T37" fmla="*/ 270 h 1103"/>
                <a:gd name="T38" fmla="*/ 916 w 1953"/>
                <a:gd name="T39" fmla="*/ 300 h 1103"/>
                <a:gd name="T40" fmla="*/ 1006 w 1953"/>
                <a:gd name="T41" fmla="*/ 695 h 1103"/>
                <a:gd name="T42" fmla="*/ 1287 w 1953"/>
                <a:gd name="T43" fmla="*/ 186 h 1103"/>
                <a:gd name="T44" fmla="*/ 1323 w 1953"/>
                <a:gd name="T45" fmla="*/ 168 h 1103"/>
                <a:gd name="T46" fmla="*/ 1353 w 1953"/>
                <a:gd name="T47" fmla="*/ 192 h 1103"/>
                <a:gd name="T48" fmla="*/ 1437 w 1953"/>
                <a:gd name="T49" fmla="*/ 492 h 1103"/>
                <a:gd name="T50" fmla="*/ 1898 w 1953"/>
                <a:gd name="T51" fmla="*/ 0 h 1103"/>
                <a:gd name="T52" fmla="*/ 1952 w 1953"/>
                <a:gd name="T53" fmla="*/ 54 h 1103"/>
                <a:gd name="T54" fmla="*/ 1443 w 1953"/>
                <a:gd name="T55" fmla="*/ 587 h 1103"/>
                <a:gd name="T56" fmla="*/ 1407 w 1953"/>
                <a:gd name="T57" fmla="*/ 593 h 1103"/>
                <a:gd name="T58" fmla="*/ 1383 w 1953"/>
                <a:gd name="T59" fmla="*/ 569 h 1103"/>
                <a:gd name="T60" fmla="*/ 1311 w 1953"/>
                <a:gd name="T61" fmla="*/ 300 h 1103"/>
                <a:gd name="T62" fmla="*/ 1024 w 1953"/>
                <a:gd name="T63" fmla="*/ 815 h 1103"/>
                <a:gd name="T64" fmla="*/ 988 w 1953"/>
                <a:gd name="T65" fmla="*/ 833 h 1103"/>
                <a:gd name="T66" fmla="*/ 958 w 1953"/>
                <a:gd name="T67" fmla="*/ 803 h 1103"/>
                <a:gd name="T68" fmla="*/ 880 w 1953"/>
                <a:gd name="T69" fmla="*/ 450 h 1103"/>
                <a:gd name="T70" fmla="*/ 701 w 1953"/>
                <a:gd name="T71" fmla="*/ 1078 h 1103"/>
                <a:gd name="T72" fmla="*/ 671 w 1953"/>
                <a:gd name="T73" fmla="*/ 1102 h 1103"/>
                <a:gd name="T74" fmla="*/ 665 w 1953"/>
                <a:gd name="T75" fmla="*/ 110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3" h="1103">
                  <a:moveTo>
                    <a:pt x="665" y="1102"/>
                  </a:moveTo>
                  <a:lnTo>
                    <a:pt x="665" y="1102"/>
                  </a:lnTo>
                  <a:cubicBezTo>
                    <a:pt x="653" y="1102"/>
                    <a:pt x="641" y="1096"/>
                    <a:pt x="635" y="1090"/>
                  </a:cubicBezTo>
                  <a:cubicBezTo>
                    <a:pt x="431" y="815"/>
                    <a:pt x="431" y="815"/>
                    <a:pt x="431" y="815"/>
                  </a:cubicBezTo>
                  <a:cubicBezTo>
                    <a:pt x="335" y="1043"/>
                    <a:pt x="335" y="1043"/>
                    <a:pt x="335" y="1043"/>
                  </a:cubicBezTo>
                  <a:cubicBezTo>
                    <a:pt x="329" y="1054"/>
                    <a:pt x="323" y="1060"/>
                    <a:pt x="311" y="1060"/>
                  </a:cubicBezTo>
                  <a:cubicBezTo>
                    <a:pt x="299" y="1067"/>
                    <a:pt x="287" y="1060"/>
                    <a:pt x="275" y="1049"/>
                  </a:cubicBezTo>
                  <a:cubicBezTo>
                    <a:pt x="168" y="923"/>
                    <a:pt x="168" y="923"/>
                    <a:pt x="168" y="923"/>
                  </a:cubicBezTo>
                  <a:cubicBezTo>
                    <a:pt x="54" y="1049"/>
                    <a:pt x="54" y="1049"/>
                    <a:pt x="54" y="1049"/>
                  </a:cubicBezTo>
                  <a:cubicBezTo>
                    <a:pt x="0" y="1007"/>
                    <a:pt x="0" y="1007"/>
                    <a:pt x="0" y="1007"/>
                  </a:cubicBezTo>
                  <a:cubicBezTo>
                    <a:pt x="137" y="845"/>
                    <a:pt x="137" y="845"/>
                    <a:pt x="137" y="845"/>
                  </a:cubicBezTo>
                  <a:cubicBezTo>
                    <a:pt x="155" y="833"/>
                    <a:pt x="179" y="833"/>
                    <a:pt x="192" y="845"/>
                  </a:cubicBezTo>
                  <a:cubicBezTo>
                    <a:pt x="293" y="965"/>
                    <a:pt x="293" y="965"/>
                    <a:pt x="293" y="965"/>
                  </a:cubicBezTo>
                  <a:cubicBezTo>
                    <a:pt x="395" y="725"/>
                    <a:pt x="395" y="725"/>
                    <a:pt x="395" y="725"/>
                  </a:cubicBezTo>
                  <a:cubicBezTo>
                    <a:pt x="395" y="713"/>
                    <a:pt x="407" y="707"/>
                    <a:pt x="419" y="707"/>
                  </a:cubicBezTo>
                  <a:cubicBezTo>
                    <a:pt x="431" y="707"/>
                    <a:pt x="443" y="713"/>
                    <a:pt x="455" y="719"/>
                  </a:cubicBezTo>
                  <a:cubicBezTo>
                    <a:pt x="653" y="989"/>
                    <a:pt x="653" y="989"/>
                    <a:pt x="653" y="989"/>
                  </a:cubicBezTo>
                  <a:cubicBezTo>
                    <a:pt x="850" y="294"/>
                    <a:pt x="850" y="294"/>
                    <a:pt x="850" y="294"/>
                  </a:cubicBezTo>
                  <a:cubicBezTo>
                    <a:pt x="856" y="282"/>
                    <a:pt x="868" y="270"/>
                    <a:pt x="886" y="270"/>
                  </a:cubicBezTo>
                  <a:cubicBezTo>
                    <a:pt x="904" y="270"/>
                    <a:pt x="916" y="282"/>
                    <a:pt x="916" y="300"/>
                  </a:cubicBezTo>
                  <a:cubicBezTo>
                    <a:pt x="1006" y="695"/>
                    <a:pt x="1006" y="695"/>
                    <a:pt x="1006" y="695"/>
                  </a:cubicBezTo>
                  <a:cubicBezTo>
                    <a:pt x="1287" y="186"/>
                    <a:pt x="1287" y="186"/>
                    <a:pt x="1287" y="186"/>
                  </a:cubicBezTo>
                  <a:cubicBezTo>
                    <a:pt x="1293" y="174"/>
                    <a:pt x="1311" y="168"/>
                    <a:pt x="1323" y="168"/>
                  </a:cubicBezTo>
                  <a:cubicBezTo>
                    <a:pt x="1335" y="168"/>
                    <a:pt x="1347" y="180"/>
                    <a:pt x="1353" y="192"/>
                  </a:cubicBezTo>
                  <a:cubicBezTo>
                    <a:pt x="1437" y="492"/>
                    <a:pt x="1437" y="492"/>
                    <a:pt x="1437" y="492"/>
                  </a:cubicBezTo>
                  <a:cubicBezTo>
                    <a:pt x="1898" y="0"/>
                    <a:pt x="1898" y="0"/>
                    <a:pt x="1898" y="0"/>
                  </a:cubicBezTo>
                  <a:cubicBezTo>
                    <a:pt x="1952" y="54"/>
                    <a:pt x="1952" y="54"/>
                    <a:pt x="1952" y="54"/>
                  </a:cubicBezTo>
                  <a:cubicBezTo>
                    <a:pt x="1443" y="587"/>
                    <a:pt x="1443" y="587"/>
                    <a:pt x="1443" y="587"/>
                  </a:cubicBezTo>
                  <a:cubicBezTo>
                    <a:pt x="1437" y="593"/>
                    <a:pt x="1419" y="599"/>
                    <a:pt x="1407" y="593"/>
                  </a:cubicBezTo>
                  <a:cubicBezTo>
                    <a:pt x="1395" y="593"/>
                    <a:pt x="1389" y="581"/>
                    <a:pt x="1383" y="569"/>
                  </a:cubicBezTo>
                  <a:cubicBezTo>
                    <a:pt x="1311" y="300"/>
                    <a:pt x="1311" y="300"/>
                    <a:pt x="1311" y="300"/>
                  </a:cubicBezTo>
                  <a:cubicBezTo>
                    <a:pt x="1024" y="815"/>
                    <a:pt x="1024" y="815"/>
                    <a:pt x="1024" y="815"/>
                  </a:cubicBezTo>
                  <a:cubicBezTo>
                    <a:pt x="1018" y="827"/>
                    <a:pt x="1006" y="833"/>
                    <a:pt x="988" y="833"/>
                  </a:cubicBezTo>
                  <a:cubicBezTo>
                    <a:pt x="976" y="827"/>
                    <a:pt x="964" y="821"/>
                    <a:pt x="958" y="803"/>
                  </a:cubicBezTo>
                  <a:cubicBezTo>
                    <a:pt x="880" y="450"/>
                    <a:pt x="880" y="450"/>
                    <a:pt x="880" y="450"/>
                  </a:cubicBezTo>
                  <a:cubicBezTo>
                    <a:pt x="701" y="1078"/>
                    <a:pt x="701" y="1078"/>
                    <a:pt x="701" y="1078"/>
                  </a:cubicBezTo>
                  <a:cubicBezTo>
                    <a:pt x="695" y="1090"/>
                    <a:pt x="683" y="1102"/>
                    <a:pt x="671" y="1102"/>
                  </a:cubicBezTo>
                  <a:lnTo>
                    <a:pt x="665" y="110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1" name="Freeform 77"/>
            <p:cNvSpPr>
              <a:spLocks noChangeArrowheads="1"/>
            </p:cNvSpPr>
            <p:nvPr/>
          </p:nvSpPr>
          <p:spPr bwMode="auto">
            <a:xfrm>
              <a:off x="7085981" y="6085506"/>
              <a:ext cx="1279771" cy="1043788"/>
            </a:xfrm>
            <a:custGeom>
              <a:avLst/>
              <a:gdLst>
                <a:gd name="T0" fmla="*/ 2437 w 2438"/>
                <a:gd name="T1" fmla="*/ 1988 h 1989"/>
                <a:gd name="T2" fmla="*/ 2437 w 2438"/>
                <a:gd name="T3" fmla="*/ 1988 h 1989"/>
                <a:gd name="T4" fmla="*/ 36 w 2438"/>
                <a:gd name="T5" fmla="*/ 1988 h 1989"/>
                <a:gd name="T6" fmla="*/ 0 w 2438"/>
                <a:gd name="T7" fmla="*/ 1952 h 1989"/>
                <a:gd name="T8" fmla="*/ 0 w 2438"/>
                <a:gd name="T9" fmla="*/ 0 h 1989"/>
                <a:gd name="T10" fmla="*/ 72 w 2438"/>
                <a:gd name="T11" fmla="*/ 0 h 1989"/>
                <a:gd name="T12" fmla="*/ 72 w 2438"/>
                <a:gd name="T13" fmla="*/ 1916 h 1989"/>
                <a:gd name="T14" fmla="*/ 2437 w 2438"/>
                <a:gd name="T15" fmla="*/ 1916 h 1989"/>
                <a:gd name="T16" fmla="*/ 2437 w 2438"/>
                <a:gd name="T17" fmla="*/ 1988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8" h="1989">
                  <a:moveTo>
                    <a:pt x="2437" y="1988"/>
                  </a:moveTo>
                  <a:lnTo>
                    <a:pt x="2437" y="1988"/>
                  </a:lnTo>
                  <a:cubicBezTo>
                    <a:pt x="36" y="1988"/>
                    <a:pt x="36" y="1988"/>
                    <a:pt x="36" y="1988"/>
                  </a:cubicBezTo>
                  <a:cubicBezTo>
                    <a:pt x="18" y="1988"/>
                    <a:pt x="0" y="1970"/>
                    <a:pt x="0" y="1952"/>
                  </a:cubicBezTo>
                  <a:cubicBezTo>
                    <a:pt x="0" y="0"/>
                    <a:pt x="0" y="0"/>
                    <a:pt x="0" y="0"/>
                  </a:cubicBezTo>
                  <a:cubicBezTo>
                    <a:pt x="72" y="0"/>
                    <a:pt x="72" y="0"/>
                    <a:pt x="72" y="0"/>
                  </a:cubicBezTo>
                  <a:cubicBezTo>
                    <a:pt x="72" y="1916"/>
                    <a:pt x="72" y="1916"/>
                    <a:pt x="72" y="1916"/>
                  </a:cubicBezTo>
                  <a:cubicBezTo>
                    <a:pt x="2437" y="1916"/>
                    <a:pt x="2437" y="1916"/>
                    <a:pt x="2437" y="1916"/>
                  </a:cubicBezTo>
                  <a:lnTo>
                    <a:pt x="2437" y="198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7" name="Group 6"/>
          <p:cNvGrpSpPr/>
          <p:nvPr/>
        </p:nvGrpSpPr>
        <p:grpSpPr>
          <a:xfrm>
            <a:off x="19225803" y="5775378"/>
            <a:ext cx="1305225" cy="1307629"/>
            <a:chOff x="13739403" y="5775378"/>
            <a:chExt cx="1305225" cy="1307629"/>
          </a:xfrm>
          <a:solidFill>
            <a:schemeClr val="accent6"/>
          </a:solidFill>
        </p:grpSpPr>
        <p:sp>
          <p:nvSpPr>
            <p:cNvPr id="152" name="Freeform 78"/>
            <p:cNvSpPr>
              <a:spLocks noChangeArrowheads="1"/>
            </p:cNvSpPr>
            <p:nvPr/>
          </p:nvSpPr>
          <p:spPr bwMode="auto">
            <a:xfrm>
              <a:off x="13880571" y="5916555"/>
              <a:ext cx="1022891" cy="1022958"/>
            </a:xfrm>
            <a:custGeom>
              <a:avLst/>
              <a:gdLst>
                <a:gd name="T0" fmla="*/ 970 w 1947"/>
                <a:gd name="T1" fmla="*/ 1946 h 1947"/>
                <a:gd name="T2" fmla="*/ 970 w 1947"/>
                <a:gd name="T3" fmla="*/ 1946 h 1947"/>
                <a:gd name="T4" fmla="*/ 0 w 1947"/>
                <a:gd name="T5" fmla="*/ 976 h 1947"/>
                <a:gd name="T6" fmla="*/ 970 w 1947"/>
                <a:gd name="T7" fmla="*/ 0 h 1947"/>
                <a:gd name="T8" fmla="*/ 1946 w 1947"/>
                <a:gd name="T9" fmla="*/ 976 h 1947"/>
                <a:gd name="T10" fmla="*/ 970 w 1947"/>
                <a:gd name="T11" fmla="*/ 1946 h 1947"/>
                <a:gd name="T12" fmla="*/ 970 w 1947"/>
                <a:gd name="T13" fmla="*/ 95 h 1947"/>
                <a:gd name="T14" fmla="*/ 970 w 1947"/>
                <a:gd name="T15" fmla="*/ 95 h 1947"/>
                <a:gd name="T16" fmla="*/ 96 w 1947"/>
                <a:gd name="T17" fmla="*/ 976 h 1947"/>
                <a:gd name="T18" fmla="*/ 970 w 1947"/>
                <a:gd name="T19" fmla="*/ 1856 h 1947"/>
                <a:gd name="T20" fmla="*/ 1851 w 1947"/>
                <a:gd name="T21" fmla="*/ 976 h 1947"/>
                <a:gd name="T22" fmla="*/ 970 w 1947"/>
                <a:gd name="T23" fmla="*/ 9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 h="1947">
                  <a:moveTo>
                    <a:pt x="970" y="1946"/>
                  </a:moveTo>
                  <a:lnTo>
                    <a:pt x="970" y="1946"/>
                  </a:lnTo>
                  <a:cubicBezTo>
                    <a:pt x="437" y="1946"/>
                    <a:pt x="0" y="1509"/>
                    <a:pt x="0" y="976"/>
                  </a:cubicBezTo>
                  <a:cubicBezTo>
                    <a:pt x="0" y="437"/>
                    <a:pt x="437" y="0"/>
                    <a:pt x="970" y="0"/>
                  </a:cubicBezTo>
                  <a:cubicBezTo>
                    <a:pt x="1509" y="0"/>
                    <a:pt x="1946" y="437"/>
                    <a:pt x="1946" y="976"/>
                  </a:cubicBezTo>
                  <a:cubicBezTo>
                    <a:pt x="1946" y="1509"/>
                    <a:pt x="1509" y="1946"/>
                    <a:pt x="970" y="1946"/>
                  </a:cubicBezTo>
                  <a:close/>
                  <a:moveTo>
                    <a:pt x="970" y="95"/>
                  </a:moveTo>
                  <a:lnTo>
                    <a:pt x="970" y="95"/>
                  </a:lnTo>
                  <a:cubicBezTo>
                    <a:pt x="485" y="95"/>
                    <a:pt x="96" y="491"/>
                    <a:pt x="96" y="976"/>
                  </a:cubicBezTo>
                  <a:cubicBezTo>
                    <a:pt x="96" y="1461"/>
                    <a:pt x="485" y="1856"/>
                    <a:pt x="970" y="1856"/>
                  </a:cubicBezTo>
                  <a:cubicBezTo>
                    <a:pt x="1455" y="1856"/>
                    <a:pt x="1851" y="1461"/>
                    <a:pt x="1851" y="976"/>
                  </a:cubicBezTo>
                  <a:cubicBezTo>
                    <a:pt x="1851" y="491"/>
                    <a:pt x="1455" y="95"/>
                    <a:pt x="970" y="9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3" name="Freeform 79"/>
            <p:cNvSpPr>
              <a:spLocks noChangeArrowheads="1"/>
            </p:cNvSpPr>
            <p:nvPr/>
          </p:nvSpPr>
          <p:spPr bwMode="auto">
            <a:xfrm>
              <a:off x="14366560" y="5775378"/>
              <a:ext cx="48598" cy="192095"/>
            </a:xfrm>
            <a:custGeom>
              <a:avLst/>
              <a:gdLst>
                <a:gd name="T0" fmla="*/ 42 w 91"/>
                <a:gd name="T1" fmla="*/ 365 h 366"/>
                <a:gd name="T2" fmla="*/ 42 w 91"/>
                <a:gd name="T3" fmla="*/ 365 h 366"/>
                <a:gd name="T4" fmla="*/ 0 w 91"/>
                <a:gd name="T5" fmla="*/ 317 h 366"/>
                <a:gd name="T6" fmla="*/ 0 w 91"/>
                <a:gd name="T7" fmla="*/ 48 h 366"/>
                <a:gd name="T8" fmla="*/ 42 w 91"/>
                <a:gd name="T9" fmla="*/ 0 h 366"/>
                <a:gd name="T10" fmla="*/ 90 w 91"/>
                <a:gd name="T11" fmla="*/ 48 h 366"/>
                <a:gd name="T12" fmla="*/ 90 w 91"/>
                <a:gd name="T13" fmla="*/ 317 h 366"/>
                <a:gd name="T14" fmla="*/ 42 w 91"/>
                <a:gd name="T15" fmla="*/ 365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66">
                  <a:moveTo>
                    <a:pt x="42" y="365"/>
                  </a:moveTo>
                  <a:lnTo>
                    <a:pt x="42" y="365"/>
                  </a:lnTo>
                  <a:cubicBezTo>
                    <a:pt x="18" y="365"/>
                    <a:pt x="0" y="347"/>
                    <a:pt x="0" y="317"/>
                  </a:cubicBezTo>
                  <a:cubicBezTo>
                    <a:pt x="0" y="48"/>
                    <a:pt x="0" y="48"/>
                    <a:pt x="0" y="48"/>
                  </a:cubicBezTo>
                  <a:cubicBezTo>
                    <a:pt x="0" y="24"/>
                    <a:pt x="18" y="0"/>
                    <a:pt x="42" y="0"/>
                  </a:cubicBezTo>
                  <a:cubicBezTo>
                    <a:pt x="72" y="0"/>
                    <a:pt x="90" y="24"/>
                    <a:pt x="90" y="48"/>
                  </a:cubicBezTo>
                  <a:cubicBezTo>
                    <a:pt x="90" y="317"/>
                    <a:pt x="90" y="317"/>
                    <a:pt x="90" y="317"/>
                  </a:cubicBezTo>
                  <a:cubicBezTo>
                    <a:pt x="90" y="347"/>
                    <a:pt x="72" y="365"/>
                    <a:pt x="42" y="3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4" name="Freeform 80"/>
            <p:cNvSpPr>
              <a:spLocks noChangeArrowheads="1"/>
            </p:cNvSpPr>
            <p:nvPr/>
          </p:nvSpPr>
          <p:spPr bwMode="auto">
            <a:xfrm>
              <a:off x="14121251" y="5819351"/>
              <a:ext cx="111083" cy="185151"/>
            </a:xfrm>
            <a:custGeom>
              <a:avLst/>
              <a:gdLst>
                <a:gd name="T0" fmla="*/ 156 w 211"/>
                <a:gd name="T1" fmla="*/ 353 h 354"/>
                <a:gd name="T2" fmla="*/ 156 w 211"/>
                <a:gd name="T3" fmla="*/ 353 h 354"/>
                <a:gd name="T4" fmla="*/ 114 w 211"/>
                <a:gd name="T5" fmla="*/ 323 h 354"/>
                <a:gd name="T6" fmla="*/ 12 w 211"/>
                <a:gd name="T7" fmla="*/ 72 h 354"/>
                <a:gd name="T8" fmla="*/ 36 w 211"/>
                <a:gd name="T9" fmla="*/ 12 h 354"/>
                <a:gd name="T10" fmla="*/ 96 w 211"/>
                <a:gd name="T11" fmla="*/ 36 h 354"/>
                <a:gd name="T12" fmla="*/ 198 w 211"/>
                <a:gd name="T13" fmla="*/ 287 h 354"/>
                <a:gd name="T14" fmla="*/ 174 w 211"/>
                <a:gd name="T15" fmla="*/ 347 h 354"/>
                <a:gd name="T16" fmla="*/ 156 w 211"/>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54">
                  <a:moveTo>
                    <a:pt x="156" y="353"/>
                  </a:moveTo>
                  <a:lnTo>
                    <a:pt x="156" y="353"/>
                  </a:lnTo>
                  <a:cubicBezTo>
                    <a:pt x="138" y="353"/>
                    <a:pt x="120" y="341"/>
                    <a:pt x="114" y="323"/>
                  </a:cubicBezTo>
                  <a:cubicBezTo>
                    <a:pt x="12" y="72"/>
                    <a:pt x="12" y="72"/>
                    <a:pt x="12" y="72"/>
                  </a:cubicBezTo>
                  <a:cubicBezTo>
                    <a:pt x="0" y="48"/>
                    <a:pt x="12" y="24"/>
                    <a:pt x="36" y="12"/>
                  </a:cubicBezTo>
                  <a:cubicBezTo>
                    <a:pt x="60" y="0"/>
                    <a:pt x="90" y="12"/>
                    <a:pt x="96" y="36"/>
                  </a:cubicBezTo>
                  <a:cubicBezTo>
                    <a:pt x="198" y="287"/>
                    <a:pt x="198" y="287"/>
                    <a:pt x="198" y="287"/>
                  </a:cubicBezTo>
                  <a:cubicBezTo>
                    <a:pt x="210" y="311"/>
                    <a:pt x="198" y="341"/>
                    <a:pt x="174" y="347"/>
                  </a:cubicBezTo>
                  <a:cubicBezTo>
                    <a:pt x="168" y="353"/>
                    <a:pt x="162" y="353"/>
                    <a:pt x="156" y="3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5" name="Freeform 81"/>
            <p:cNvSpPr>
              <a:spLocks noChangeArrowheads="1"/>
            </p:cNvSpPr>
            <p:nvPr/>
          </p:nvSpPr>
          <p:spPr bwMode="auto">
            <a:xfrm>
              <a:off x="13917598" y="5955900"/>
              <a:ext cx="157368" cy="152749"/>
            </a:xfrm>
            <a:custGeom>
              <a:avLst/>
              <a:gdLst>
                <a:gd name="T0" fmla="*/ 245 w 300"/>
                <a:gd name="T1" fmla="*/ 288 h 289"/>
                <a:gd name="T2" fmla="*/ 245 w 300"/>
                <a:gd name="T3" fmla="*/ 288 h 289"/>
                <a:gd name="T4" fmla="*/ 215 w 300"/>
                <a:gd name="T5" fmla="*/ 276 h 289"/>
                <a:gd name="T6" fmla="*/ 18 w 300"/>
                <a:gd name="T7" fmla="*/ 84 h 289"/>
                <a:gd name="T8" fmla="*/ 18 w 300"/>
                <a:gd name="T9" fmla="*/ 18 h 289"/>
                <a:gd name="T10" fmla="*/ 90 w 300"/>
                <a:gd name="T11" fmla="*/ 18 h 289"/>
                <a:gd name="T12" fmla="*/ 281 w 300"/>
                <a:gd name="T13" fmla="*/ 210 h 289"/>
                <a:gd name="T14" fmla="*/ 281 w 300"/>
                <a:gd name="T15" fmla="*/ 276 h 289"/>
                <a:gd name="T16" fmla="*/ 245 w 300"/>
                <a:gd name="T17"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89">
                  <a:moveTo>
                    <a:pt x="245" y="288"/>
                  </a:moveTo>
                  <a:lnTo>
                    <a:pt x="245" y="288"/>
                  </a:lnTo>
                  <a:cubicBezTo>
                    <a:pt x="233" y="288"/>
                    <a:pt x="221" y="288"/>
                    <a:pt x="215" y="276"/>
                  </a:cubicBezTo>
                  <a:cubicBezTo>
                    <a:pt x="18" y="84"/>
                    <a:pt x="18" y="84"/>
                    <a:pt x="18" y="84"/>
                  </a:cubicBezTo>
                  <a:cubicBezTo>
                    <a:pt x="0" y="66"/>
                    <a:pt x="0" y="36"/>
                    <a:pt x="18" y="18"/>
                  </a:cubicBezTo>
                  <a:cubicBezTo>
                    <a:pt x="42" y="0"/>
                    <a:pt x="72" y="0"/>
                    <a:pt x="90" y="18"/>
                  </a:cubicBezTo>
                  <a:cubicBezTo>
                    <a:pt x="281" y="210"/>
                    <a:pt x="281" y="210"/>
                    <a:pt x="281" y="210"/>
                  </a:cubicBezTo>
                  <a:cubicBezTo>
                    <a:pt x="299" y="228"/>
                    <a:pt x="299" y="258"/>
                    <a:pt x="281" y="276"/>
                  </a:cubicBezTo>
                  <a:cubicBezTo>
                    <a:pt x="269" y="288"/>
                    <a:pt x="257" y="288"/>
                    <a:pt x="245" y="2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6" name="Freeform 82"/>
            <p:cNvSpPr>
              <a:spLocks noChangeArrowheads="1"/>
            </p:cNvSpPr>
            <p:nvPr/>
          </p:nvSpPr>
          <p:spPr bwMode="auto">
            <a:xfrm>
              <a:off x="13783373" y="6157251"/>
              <a:ext cx="187453" cy="111090"/>
            </a:xfrm>
            <a:custGeom>
              <a:avLst/>
              <a:gdLst>
                <a:gd name="T0" fmla="*/ 306 w 355"/>
                <a:gd name="T1" fmla="*/ 209 h 210"/>
                <a:gd name="T2" fmla="*/ 306 w 355"/>
                <a:gd name="T3" fmla="*/ 209 h 210"/>
                <a:gd name="T4" fmla="*/ 288 w 355"/>
                <a:gd name="T5" fmla="*/ 203 h 210"/>
                <a:gd name="T6" fmla="*/ 36 w 355"/>
                <a:gd name="T7" fmla="*/ 101 h 210"/>
                <a:gd name="T8" fmla="*/ 6 w 355"/>
                <a:gd name="T9" fmla="*/ 35 h 210"/>
                <a:gd name="T10" fmla="*/ 72 w 355"/>
                <a:gd name="T11" fmla="*/ 11 h 210"/>
                <a:gd name="T12" fmla="*/ 324 w 355"/>
                <a:gd name="T13" fmla="*/ 113 h 210"/>
                <a:gd name="T14" fmla="*/ 348 w 355"/>
                <a:gd name="T15" fmla="*/ 179 h 210"/>
                <a:gd name="T16" fmla="*/ 306 w 355"/>
                <a:gd name="T1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210">
                  <a:moveTo>
                    <a:pt x="306" y="209"/>
                  </a:moveTo>
                  <a:lnTo>
                    <a:pt x="306" y="209"/>
                  </a:lnTo>
                  <a:cubicBezTo>
                    <a:pt x="300" y="209"/>
                    <a:pt x="294" y="203"/>
                    <a:pt x="288" y="203"/>
                  </a:cubicBezTo>
                  <a:cubicBezTo>
                    <a:pt x="36" y="101"/>
                    <a:pt x="36" y="101"/>
                    <a:pt x="36" y="101"/>
                  </a:cubicBezTo>
                  <a:cubicBezTo>
                    <a:pt x="12" y="89"/>
                    <a:pt x="0" y="59"/>
                    <a:pt x="6" y="35"/>
                  </a:cubicBezTo>
                  <a:cubicBezTo>
                    <a:pt x="18" y="11"/>
                    <a:pt x="48" y="0"/>
                    <a:pt x="72" y="11"/>
                  </a:cubicBezTo>
                  <a:cubicBezTo>
                    <a:pt x="324" y="113"/>
                    <a:pt x="324" y="113"/>
                    <a:pt x="324" y="113"/>
                  </a:cubicBezTo>
                  <a:cubicBezTo>
                    <a:pt x="348" y="125"/>
                    <a:pt x="354" y="155"/>
                    <a:pt x="348" y="179"/>
                  </a:cubicBezTo>
                  <a:cubicBezTo>
                    <a:pt x="342" y="197"/>
                    <a:pt x="324" y="209"/>
                    <a:pt x="306" y="20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7" name="Freeform 83"/>
            <p:cNvSpPr>
              <a:spLocks noChangeArrowheads="1"/>
            </p:cNvSpPr>
            <p:nvPr/>
          </p:nvSpPr>
          <p:spPr bwMode="auto">
            <a:xfrm>
              <a:off x="13739403" y="6402576"/>
              <a:ext cx="192082" cy="50916"/>
            </a:xfrm>
            <a:custGeom>
              <a:avLst/>
              <a:gdLst>
                <a:gd name="T0" fmla="*/ 317 w 366"/>
                <a:gd name="T1" fmla="*/ 95 h 96"/>
                <a:gd name="T2" fmla="*/ 317 w 366"/>
                <a:gd name="T3" fmla="*/ 95 h 96"/>
                <a:gd name="T4" fmla="*/ 47 w 366"/>
                <a:gd name="T5" fmla="*/ 95 h 96"/>
                <a:gd name="T6" fmla="*/ 0 w 366"/>
                <a:gd name="T7" fmla="*/ 48 h 96"/>
                <a:gd name="T8" fmla="*/ 47 w 366"/>
                <a:gd name="T9" fmla="*/ 0 h 96"/>
                <a:gd name="T10" fmla="*/ 317 w 366"/>
                <a:gd name="T11" fmla="*/ 0 h 96"/>
                <a:gd name="T12" fmla="*/ 365 w 366"/>
                <a:gd name="T13" fmla="*/ 48 h 96"/>
                <a:gd name="T14" fmla="*/ 317 w 36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96">
                  <a:moveTo>
                    <a:pt x="317" y="95"/>
                  </a:moveTo>
                  <a:lnTo>
                    <a:pt x="317" y="95"/>
                  </a:lnTo>
                  <a:cubicBezTo>
                    <a:pt x="47" y="95"/>
                    <a:pt x="47" y="95"/>
                    <a:pt x="47" y="95"/>
                  </a:cubicBezTo>
                  <a:cubicBezTo>
                    <a:pt x="17" y="95"/>
                    <a:pt x="0" y="72"/>
                    <a:pt x="0" y="48"/>
                  </a:cubicBezTo>
                  <a:cubicBezTo>
                    <a:pt x="0" y="24"/>
                    <a:pt x="17" y="0"/>
                    <a:pt x="47" y="0"/>
                  </a:cubicBezTo>
                  <a:cubicBezTo>
                    <a:pt x="317" y="0"/>
                    <a:pt x="317" y="0"/>
                    <a:pt x="317" y="0"/>
                  </a:cubicBezTo>
                  <a:cubicBezTo>
                    <a:pt x="341" y="0"/>
                    <a:pt x="365" y="24"/>
                    <a:pt x="365" y="48"/>
                  </a:cubicBezTo>
                  <a:cubicBezTo>
                    <a:pt x="365" y="72"/>
                    <a:pt x="341" y="95"/>
                    <a:pt x="317" y="9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8" name="Freeform 84"/>
            <p:cNvSpPr>
              <a:spLocks noChangeArrowheads="1"/>
            </p:cNvSpPr>
            <p:nvPr/>
          </p:nvSpPr>
          <p:spPr bwMode="auto">
            <a:xfrm>
              <a:off x="13783373" y="6585413"/>
              <a:ext cx="187453" cy="106462"/>
            </a:xfrm>
            <a:custGeom>
              <a:avLst/>
              <a:gdLst>
                <a:gd name="T0" fmla="*/ 54 w 355"/>
                <a:gd name="T1" fmla="*/ 204 h 205"/>
                <a:gd name="T2" fmla="*/ 54 w 355"/>
                <a:gd name="T3" fmla="*/ 204 h 205"/>
                <a:gd name="T4" fmla="*/ 6 w 355"/>
                <a:gd name="T5" fmla="*/ 174 h 205"/>
                <a:gd name="T6" fmla="*/ 36 w 355"/>
                <a:gd name="T7" fmla="*/ 114 h 205"/>
                <a:gd name="T8" fmla="*/ 288 w 355"/>
                <a:gd name="T9" fmla="*/ 12 h 205"/>
                <a:gd name="T10" fmla="*/ 348 w 355"/>
                <a:gd name="T11" fmla="*/ 36 h 205"/>
                <a:gd name="T12" fmla="*/ 324 w 355"/>
                <a:gd name="T13" fmla="*/ 96 h 205"/>
                <a:gd name="T14" fmla="*/ 72 w 355"/>
                <a:gd name="T15" fmla="*/ 204 h 205"/>
                <a:gd name="T16" fmla="*/ 54 w 355"/>
                <a:gd name="T1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205">
                  <a:moveTo>
                    <a:pt x="54" y="204"/>
                  </a:moveTo>
                  <a:lnTo>
                    <a:pt x="54" y="204"/>
                  </a:lnTo>
                  <a:cubicBezTo>
                    <a:pt x="36" y="204"/>
                    <a:pt x="18" y="192"/>
                    <a:pt x="6" y="174"/>
                  </a:cubicBezTo>
                  <a:cubicBezTo>
                    <a:pt x="0" y="150"/>
                    <a:pt x="12" y="126"/>
                    <a:pt x="36" y="114"/>
                  </a:cubicBezTo>
                  <a:cubicBezTo>
                    <a:pt x="288" y="12"/>
                    <a:pt x="288" y="12"/>
                    <a:pt x="288" y="12"/>
                  </a:cubicBezTo>
                  <a:cubicBezTo>
                    <a:pt x="312" y="0"/>
                    <a:pt x="336" y="12"/>
                    <a:pt x="348" y="36"/>
                  </a:cubicBezTo>
                  <a:cubicBezTo>
                    <a:pt x="354" y="60"/>
                    <a:pt x="348" y="90"/>
                    <a:pt x="324" y="96"/>
                  </a:cubicBezTo>
                  <a:cubicBezTo>
                    <a:pt x="72" y="204"/>
                    <a:pt x="72" y="204"/>
                    <a:pt x="72" y="204"/>
                  </a:cubicBezTo>
                  <a:cubicBezTo>
                    <a:pt x="66" y="204"/>
                    <a:pt x="60" y="204"/>
                    <a:pt x="54" y="2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9" name="Freeform 85"/>
            <p:cNvSpPr>
              <a:spLocks noChangeArrowheads="1"/>
            </p:cNvSpPr>
            <p:nvPr/>
          </p:nvSpPr>
          <p:spPr bwMode="auto">
            <a:xfrm>
              <a:off x="13917598" y="6745106"/>
              <a:ext cx="157368" cy="150434"/>
            </a:xfrm>
            <a:custGeom>
              <a:avLst/>
              <a:gdLst>
                <a:gd name="T0" fmla="*/ 54 w 300"/>
                <a:gd name="T1" fmla="*/ 287 h 288"/>
                <a:gd name="T2" fmla="*/ 54 w 300"/>
                <a:gd name="T3" fmla="*/ 287 h 288"/>
                <a:gd name="T4" fmla="*/ 18 w 300"/>
                <a:gd name="T5" fmla="*/ 275 h 288"/>
                <a:gd name="T6" fmla="*/ 18 w 300"/>
                <a:gd name="T7" fmla="*/ 209 h 288"/>
                <a:gd name="T8" fmla="*/ 215 w 300"/>
                <a:gd name="T9" fmla="*/ 17 h 288"/>
                <a:gd name="T10" fmla="*/ 281 w 300"/>
                <a:gd name="T11" fmla="*/ 17 h 288"/>
                <a:gd name="T12" fmla="*/ 281 w 300"/>
                <a:gd name="T13" fmla="*/ 83 h 288"/>
                <a:gd name="T14" fmla="*/ 90 w 300"/>
                <a:gd name="T15" fmla="*/ 275 h 288"/>
                <a:gd name="T16" fmla="*/ 54 w 300"/>
                <a:gd name="T17"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88">
                  <a:moveTo>
                    <a:pt x="54" y="287"/>
                  </a:moveTo>
                  <a:lnTo>
                    <a:pt x="54" y="287"/>
                  </a:lnTo>
                  <a:cubicBezTo>
                    <a:pt x="42" y="287"/>
                    <a:pt x="30" y="281"/>
                    <a:pt x="18" y="275"/>
                  </a:cubicBezTo>
                  <a:cubicBezTo>
                    <a:pt x="0" y="257"/>
                    <a:pt x="0" y="227"/>
                    <a:pt x="18" y="209"/>
                  </a:cubicBezTo>
                  <a:cubicBezTo>
                    <a:pt x="215" y="17"/>
                    <a:pt x="215" y="17"/>
                    <a:pt x="215" y="17"/>
                  </a:cubicBezTo>
                  <a:cubicBezTo>
                    <a:pt x="233" y="0"/>
                    <a:pt x="263" y="0"/>
                    <a:pt x="281" y="17"/>
                  </a:cubicBezTo>
                  <a:cubicBezTo>
                    <a:pt x="299" y="35"/>
                    <a:pt x="299" y="65"/>
                    <a:pt x="281" y="83"/>
                  </a:cubicBezTo>
                  <a:cubicBezTo>
                    <a:pt x="90" y="275"/>
                    <a:pt x="90" y="275"/>
                    <a:pt x="90" y="275"/>
                  </a:cubicBezTo>
                  <a:cubicBezTo>
                    <a:pt x="78" y="281"/>
                    <a:pt x="66" y="287"/>
                    <a:pt x="54" y="28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0" name="Freeform 86"/>
            <p:cNvSpPr>
              <a:spLocks noChangeArrowheads="1"/>
            </p:cNvSpPr>
            <p:nvPr/>
          </p:nvSpPr>
          <p:spPr bwMode="auto">
            <a:xfrm>
              <a:off x="14121251" y="6849253"/>
              <a:ext cx="111083" cy="182837"/>
            </a:xfrm>
            <a:custGeom>
              <a:avLst/>
              <a:gdLst>
                <a:gd name="T0" fmla="*/ 54 w 211"/>
                <a:gd name="T1" fmla="*/ 347 h 348"/>
                <a:gd name="T2" fmla="*/ 54 w 211"/>
                <a:gd name="T3" fmla="*/ 347 h 348"/>
                <a:gd name="T4" fmla="*/ 36 w 211"/>
                <a:gd name="T5" fmla="*/ 347 h 348"/>
                <a:gd name="T6" fmla="*/ 12 w 211"/>
                <a:gd name="T7" fmla="*/ 288 h 348"/>
                <a:gd name="T8" fmla="*/ 114 w 211"/>
                <a:gd name="T9" fmla="*/ 36 h 348"/>
                <a:gd name="T10" fmla="*/ 174 w 211"/>
                <a:gd name="T11" fmla="*/ 6 h 348"/>
                <a:gd name="T12" fmla="*/ 204 w 211"/>
                <a:gd name="T13" fmla="*/ 72 h 348"/>
                <a:gd name="T14" fmla="*/ 96 w 211"/>
                <a:gd name="T15" fmla="*/ 323 h 348"/>
                <a:gd name="T16" fmla="*/ 54 w 211"/>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48">
                  <a:moveTo>
                    <a:pt x="54" y="347"/>
                  </a:moveTo>
                  <a:lnTo>
                    <a:pt x="54" y="347"/>
                  </a:lnTo>
                  <a:cubicBezTo>
                    <a:pt x="48" y="347"/>
                    <a:pt x="42" y="347"/>
                    <a:pt x="36" y="347"/>
                  </a:cubicBezTo>
                  <a:cubicBezTo>
                    <a:pt x="12" y="336"/>
                    <a:pt x="0" y="312"/>
                    <a:pt x="12" y="288"/>
                  </a:cubicBezTo>
                  <a:cubicBezTo>
                    <a:pt x="114" y="36"/>
                    <a:pt x="114" y="36"/>
                    <a:pt x="114" y="36"/>
                  </a:cubicBezTo>
                  <a:cubicBezTo>
                    <a:pt x="126" y="12"/>
                    <a:pt x="150" y="0"/>
                    <a:pt x="174" y="6"/>
                  </a:cubicBezTo>
                  <a:cubicBezTo>
                    <a:pt x="198" y="18"/>
                    <a:pt x="210" y="48"/>
                    <a:pt x="204" y="72"/>
                  </a:cubicBezTo>
                  <a:cubicBezTo>
                    <a:pt x="96" y="323"/>
                    <a:pt x="96" y="323"/>
                    <a:pt x="96" y="323"/>
                  </a:cubicBezTo>
                  <a:cubicBezTo>
                    <a:pt x="90" y="341"/>
                    <a:pt x="72" y="347"/>
                    <a:pt x="54" y="34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1" name="Freeform 87"/>
            <p:cNvSpPr>
              <a:spLocks noChangeArrowheads="1"/>
            </p:cNvSpPr>
            <p:nvPr/>
          </p:nvSpPr>
          <p:spPr bwMode="auto">
            <a:xfrm>
              <a:off x="14366560" y="6890912"/>
              <a:ext cx="48598" cy="192095"/>
            </a:xfrm>
            <a:custGeom>
              <a:avLst/>
              <a:gdLst>
                <a:gd name="T0" fmla="*/ 42 w 91"/>
                <a:gd name="T1" fmla="*/ 365 h 366"/>
                <a:gd name="T2" fmla="*/ 42 w 91"/>
                <a:gd name="T3" fmla="*/ 365 h 366"/>
                <a:gd name="T4" fmla="*/ 0 w 91"/>
                <a:gd name="T5" fmla="*/ 317 h 366"/>
                <a:gd name="T6" fmla="*/ 0 w 91"/>
                <a:gd name="T7" fmla="*/ 42 h 366"/>
                <a:gd name="T8" fmla="*/ 42 w 91"/>
                <a:gd name="T9" fmla="*/ 0 h 366"/>
                <a:gd name="T10" fmla="*/ 90 w 91"/>
                <a:gd name="T11" fmla="*/ 42 h 366"/>
                <a:gd name="T12" fmla="*/ 90 w 91"/>
                <a:gd name="T13" fmla="*/ 317 h 366"/>
                <a:gd name="T14" fmla="*/ 42 w 91"/>
                <a:gd name="T15" fmla="*/ 365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66">
                  <a:moveTo>
                    <a:pt x="42" y="365"/>
                  </a:moveTo>
                  <a:lnTo>
                    <a:pt x="42" y="365"/>
                  </a:lnTo>
                  <a:cubicBezTo>
                    <a:pt x="18" y="365"/>
                    <a:pt x="0" y="341"/>
                    <a:pt x="0" y="317"/>
                  </a:cubicBezTo>
                  <a:cubicBezTo>
                    <a:pt x="0" y="42"/>
                    <a:pt x="0" y="42"/>
                    <a:pt x="0" y="42"/>
                  </a:cubicBezTo>
                  <a:cubicBezTo>
                    <a:pt x="0" y="18"/>
                    <a:pt x="18" y="0"/>
                    <a:pt x="42" y="0"/>
                  </a:cubicBezTo>
                  <a:cubicBezTo>
                    <a:pt x="72" y="0"/>
                    <a:pt x="90" y="18"/>
                    <a:pt x="90" y="42"/>
                  </a:cubicBezTo>
                  <a:cubicBezTo>
                    <a:pt x="90" y="317"/>
                    <a:pt x="90" y="317"/>
                    <a:pt x="90" y="317"/>
                  </a:cubicBezTo>
                  <a:cubicBezTo>
                    <a:pt x="90" y="341"/>
                    <a:pt x="72" y="365"/>
                    <a:pt x="42" y="36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2" name="Freeform 88"/>
            <p:cNvSpPr>
              <a:spLocks noChangeArrowheads="1"/>
            </p:cNvSpPr>
            <p:nvPr/>
          </p:nvSpPr>
          <p:spPr bwMode="auto">
            <a:xfrm>
              <a:off x="14549384" y="6849253"/>
              <a:ext cx="111083" cy="182837"/>
            </a:xfrm>
            <a:custGeom>
              <a:avLst/>
              <a:gdLst>
                <a:gd name="T0" fmla="*/ 155 w 210"/>
                <a:gd name="T1" fmla="*/ 347 h 348"/>
                <a:gd name="T2" fmla="*/ 155 w 210"/>
                <a:gd name="T3" fmla="*/ 347 h 348"/>
                <a:gd name="T4" fmla="*/ 113 w 210"/>
                <a:gd name="T5" fmla="*/ 323 h 348"/>
                <a:gd name="T6" fmla="*/ 6 w 210"/>
                <a:gd name="T7" fmla="*/ 72 h 348"/>
                <a:gd name="T8" fmla="*/ 36 w 210"/>
                <a:gd name="T9" fmla="*/ 6 h 348"/>
                <a:gd name="T10" fmla="*/ 95 w 210"/>
                <a:gd name="T11" fmla="*/ 36 h 348"/>
                <a:gd name="T12" fmla="*/ 197 w 210"/>
                <a:gd name="T13" fmla="*/ 282 h 348"/>
                <a:gd name="T14" fmla="*/ 173 w 210"/>
                <a:gd name="T15" fmla="*/ 347 h 348"/>
                <a:gd name="T16" fmla="*/ 155 w 210"/>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48">
                  <a:moveTo>
                    <a:pt x="155" y="347"/>
                  </a:moveTo>
                  <a:lnTo>
                    <a:pt x="155" y="347"/>
                  </a:lnTo>
                  <a:cubicBezTo>
                    <a:pt x="137" y="347"/>
                    <a:pt x="119" y="341"/>
                    <a:pt x="113" y="323"/>
                  </a:cubicBezTo>
                  <a:cubicBezTo>
                    <a:pt x="6" y="72"/>
                    <a:pt x="6" y="72"/>
                    <a:pt x="6" y="72"/>
                  </a:cubicBezTo>
                  <a:cubicBezTo>
                    <a:pt x="0" y="48"/>
                    <a:pt x="12" y="18"/>
                    <a:pt x="36" y="6"/>
                  </a:cubicBezTo>
                  <a:cubicBezTo>
                    <a:pt x="60" y="0"/>
                    <a:pt x="84" y="12"/>
                    <a:pt x="95" y="36"/>
                  </a:cubicBezTo>
                  <a:cubicBezTo>
                    <a:pt x="197" y="282"/>
                    <a:pt x="197" y="282"/>
                    <a:pt x="197" y="282"/>
                  </a:cubicBezTo>
                  <a:cubicBezTo>
                    <a:pt x="209" y="312"/>
                    <a:pt x="197" y="336"/>
                    <a:pt x="173" y="347"/>
                  </a:cubicBezTo>
                  <a:cubicBezTo>
                    <a:pt x="167" y="347"/>
                    <a:pt x="161" y="347"/>
                    <a:pt x="155" y="34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3" name="Freeform 89"/>
            <p:cNvSpPr>
              <a:spLocks noChangeArrowheads="1"/>
            </p:cNvSpPr>
            <p:nvPr/>
          </p:nvSpPr>
          <p:spPr bwMode="auto">
            <a:xfrm>
              <a:off x="14706752" y="6742791"/>
              <a:ext cx="155054" cy="155064"/>
            </a:xfrm>
            <a:custGeom>
              <a:avLst/>
              <a:gdLst>
                <a:gd name="T0" fmla="*/ 246 w 295"/>
                <a:gd name="T1" fmla="*/ 294 h 295"/>
                <a:gd name="T2" fmla="*/ 246 w 295"/>
                <a:gd name="T3" fmla="*/ 294 h 295"/>
                <a:gd name="T4" fmla="*/ 210 w 295"/>
                <a:gd name="T5" fmla="*/ 282 h 295"/>
                <a:gd name="T6" fmla="*/ 18 w 295"/>
                <a:gd name="T7" fmla="*/ 90 h 295"/>
                <a:gd name="T8" fmla="*/ 18 w 295"/>
                <a:gd name="T9" fmla="*/ 24 h 295"/>
                <a:gd name="T10" fmla="*/ 84 w 295"/>
                <a:gd name="T11" fmla="*/ 24 h 295"/>
                <a:gd name="T12" fmla="*/ 276 w 295"/>
                <a:gd name="T13" fmla="*/ 216 h 295"/>
                <a:gd name="T14" fmla="*/ 276 w 295"/>
                <a:gd name="T15" fmla="*/ 282 h 295"/>
                <a:gd name="T16" fmla="*/ 246 w 295"/>
                <a:gd name="T17" fmla="*/ 29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246" y="294"/>
                  </a:moveTo>
                  <a:lnTo>
                    <a:pt x="246" y="294"/>
                  </a:lnTo>
                  <a:cubicBezTo>
                    <a:pt x="234" y="294"/>
                    <a:pt x="222" y="288"/>
                    <a:pt x="210" y="282"/>
                  </a:cubicBezTo>
                  <a:cubicBezTo>
                    <a:pt x="18" y="90"/>
                    <a:pt x="18" y="90"/>
                    <a:pt x="18" y="90"/>
                  </a:cubicBezTo>
                  <a:cubicBezTo>
                    <a:pt x="0" y="72"/>
                    <a:pt x="0" y="42"/>
                    <a:pt x="18" y="24"/>
                  </a:cubicBezTo>
                  <a:cubicBezTo>
                    <a:pt x="36" y="0"/>
                    <a:pt x="66" y="0"/>
                    <a:pt x="84" y="24"/>
                  </a:cubicBezTo>
                  <a:cubicBezTo>
                    <a:pt x="276" y="216"/>
                    <a:pt x="276" y="216"/>
                    <a:pt x="276" y="216"/>
                  </a:cubicBezTo>
                  <a:cubicBezTo>
                    <a:pt x="294" y="234"/>
                    <a:pt x="294" y="264"/>
                    <a:pt x="276" y="282"/>
                  </a:cubicBezTo>
                  <a:cubicBezTo>
                    <a:pt x="270" y="288"/>
                    <a:pt x="258" y="294"/>
                    <a:pt x="246" y="29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4" name="Freeform 90"/>
            <p:cNvSpPr>
              <a:spLocks noChangeArrowheads="1"/>
            </p:cNvSpPr>
            <p:nvPr/>
          </p:nvSpPr>
          <p:spPr bwMode="auto">
            <a:xfrm>
              <a:off x="14810892" y="6585413"/>
              <a:ext cx="189768" cy="106462"/>
            </a:xfrm>
            <a:custGeom>
              <a:avLst/>
              <a:gdLst>
                <a:gd name="T0" fmla="*/ 305 w 360"/>
                <a:gd name="T1" fmla="*/ 204 h 205"/>
                <a:gd name="T2" fmla="*/ 305 w 360"/>
                <a:gd name="T3" fmla="*/ 204 h 205"/>
                <a:gd name="T4" fmla="*/ 287 w 360"/>
                <a:gd name="T5" fmla="*/ 204 h 205"/>
                <a:gd name="T6" fmla="*/ 36 w 360"/>
                <a:gd name="T7" fmla="*/ 96 h 205"/>
                <a:gd name="T8" fmla="*/ 12 w 360"/>
                <a:gd name="T9" fmla="*/ 36 h 205"/>
                <a:gd name="T10" fmla="*/ 72 w 360"/>
                <a:gd name="T11" fmla="*/ 12 h 205"/>
                <a:gd name="T12" fmla="*/ 323 w 360"/>
                <a:gd name="T13" fmla="*/ 114 h 205"/>
                <a:gd name="T14" fmla="*/ 347 w 360"/>
                <a:gd name="T15" fmla="*/ 174 h 205"/>
                <a:gd name="T16" fmla="*/ 305 w 360"/>
                <a:gd name="T1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05">
                  <a:moveTo>
                    <a:pt x="305" y="204"/>
                  </a:moveTo>
                  <a:lnTo>
                    <a:pt x="305" y="204"/>
                  </a:lnTo>
                  <a:cubicBezTo>
                    <a:pt x="299" y="204"/>
                    <a:pt x="293" y="204"/>
                    <a:pt x="287" y="204"/>
                  </a:cubicBezTo>
                  <a:cubicBezTo>
                    <a:pt x="36" y="96"/>
                    <a:pt x="36" y="96"/>
                    <a:pt x="36" y="96"/>
                  </a:cubicBezTo>
                  <a:cubicBezTo>
                    <a:pt x="12" y="90"/>
                    <a:pt x="0" y="60"/>
                    <a:pt x="12" y="36"/>
                  </a:cubicBezTo>
                  <a:cubicBezTo>
                    <a:pt x="24" y="12"/>
                    <a:pt x="48" y="0"/>
                    <a:pt x="72" y="12"/>
                  </a:cubicBezTo>
                  <a:cubicBezTo>
                    <a:pt x="323" y="114"/>
                    <a:pt x="323" y="114"/>
                    <a:pt x="323" y="114"/>
                  </a:cubicBezTo>
                  <a:cubicBezTo>
                    <a:pt x="347" y="126"/>
                    <a:pt x="359" y="150"/>
                    <a:pt x="347" y="174"/>
                  </a:cubicBezTo>
                  <a:cubicBezTo>
                    <a:pt x="341" y="192"/>
                    <a:pt x="323" y="204"/>
                    <a:pt x="305" y="2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5" name="Freeform 91"/>
            <p:cNvSpPr>
              <a:spLocks noChangeArrowheads="1"/>
            </p:cNvSpPr>
            <p:nvPr/>
          </p:nvSpPr>
          <p:spPr bwMode="auto">
            <a:xfrm>
              <a:off x="14852548" y="6402576"/>
              <a:ext cx="192080" cy="50916"/>
            </a:xfrm>
            <a:custGeom>
              <a:avLst/>
              <a:gdLst>
                <a:gd name="T0" fmla="*/ 317 w 366"/>
                <a:gd name="T1" fmla="*/ 95 h 96"/>
                <a:gd name="T2" fmla="*/ 317 w 366"/>
                <a:gd name="T3" fmla="*/ 95 h 96"/>
                <a:gd name="T4" fmla="*/ 317 w 366"/>
                <a:gd name="T5" fmla="*/ 95 h 96"/>
                <a:gd name="T6" fmla="*/ 47 w 366"/>
                <a:gd name="T7" fmla="*/ 95 h 96"/>
                <a:gd name="T8" fmla="*/ 0 w 366"/>
                <a:gd name="T9" fmla="*/ 48 h 96"/>
                <a:gd name="T10" fmla="*/ 47 w 366"/>
                <a:gd name="T11" fmla="*/ 0 h 96"/>
                <a:gd name="T12" fmla="*/ 47 w 366"/>
                <a:gd name="T13" fmla="*/ 0 h 96"/>
                <a:gd name="T14" fmla="*/ 317 w 366"/>
                <a:gd name="T15" fmla="*/ 0 h 96"/>
                <a:gd name="T16" fmla="*/ 365 w 366"/>
                <a:gd name="T17" fmla="*/ 48 h 96"/>
                <a:gd name="T18" fmla="*/ 317 w 366"/>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96">
                  <a:moveTo>
                    <a:pt x="317" y="95"/>
                  </a:moveTo>
                  <a:lnTo>
                    <a:pt x="317" y="95"/>
                  </a:lnTo>
                  <a:lnTo>
                    <a:pt x="317" y="95"/>
                  </a:lnTo>
                  <a:cubicBezTo>
                    <a:pt x="47" y="95"/>
                    <a:pt x="47" y="95"/>
                    <a:pt x="47" y="95"/>
                  </a:cubicBezTo>
                  <a:cubicBezTo>
                    <a:pt x="24" y="95"/>
                    <a:pt x="0" y="72"/>
                    <a:pt x="0" y="48"/>
                  </a:cubicBezTo>
                  <a:cubicBezTo>
                    <a:pt x="0" y="18"/>
                    <a:pt x="24" y="0"/>
                    <a:pt x="47" y="0"/>
                  </a:cubicBezTo>
                  <a:lnTo>
                    <a:pt x="47" y="0"/>
                  </a:lnTo>
                  <a:cubicBezTo>
                    <a:pt x="317" y="0"/>
                    <a:pt x="317" y="0"/>
                    <a:pt x="317" y="0"/>
                  </a:cubicBezTo>
                  <a:cubicBezTo>
                    <a:pt x="347" y="0"/>
                    <a:pt x="365" y="18"/>
                    <a:pt x="365" y="48"/>
                  </a:cubicBezTo>
                  <a:cubicBezTo>
                    <a:pt x="365" y="72"/>
                    <a:pt x="347" y="95"/>
                    <a:pt x="317" y="9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6" name="Freeform 92"/>
            <p:cNvSpPr>
              <a:spLocks noChangeArrowheads="1"/>
            </p:cNvSpPr>
            <p:nvPr/>
          </p:nvSpPr>
          <p:spPr bwMode="auto">
            <a:xfrm>
              <a:off x="14810892" y="6157251"/>
              <a:ext cx="189768" cy="111090"/>
            </a:xfrm>
            <a:custGeom>
              <a:avLst/>
              <a:gdLst>
                <a:gd name="T0" fmla="*/ 54 w 360"/>
                <a:gd name="T1" fmla="*/ 209 h 210"/>
                <a:gd name="T2" fmla="*/ 54 w 360"/>
                <a:gd name="T3" fmla="*/ 209 h 210"/>
                <a:gd name="T4" fmla="*/ 12 w 360"/>
                <a:gd name="T5" fmla="*/ 179 h 210"/>
                <a:gd name="T6" fmla="*/ 36 w 360"/>
                <a:gd name="T7" fmla="*/ 113 h 210"/>
                <a:gd name="T8" fmla="*/ 287 w 360"/>
                <a:gd name="T9" fmla="*/ 11 h 210"/>
                <a:gd name="T10" fmla="*/ 347 w 360"/>
                <a:gd name="T11" fmla="*/ 35 h 210"/>
                <a:gd name="T12" fmla="*/ 323 w 360"/>
                <a:gd name="T13" fmla="*/ 101 h 210"/>
                <a:gd name="T14" fmla="*/ 72 w 360"/>
                <a:gd name="T15" fmla="*/ 203 h 210"/>
                <a:gd name="T16" fmla="*/ 54 w 360"/>
                <a:gd name="T1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10">
                  <a:moveTo>
                    <a:pt x="54" y="209"/>
                  </a:moveTo>
                  <a:lnTo>
                    <a:pt x="54" y="209"/>
                  </a:lnTo>
                  <a:cubicBezTo>
                    <a:pt x="36" y="209"/>
                    <a:pt x="18" y="197"/>
                    <a:pt x="12" y="179"/>
                  </a:cubicBezTo>
                  <a:cubicBezTo>
                    <a:pt x="0" y="155"/>
                    <a:pt x="12" y="125"/>
                    <a:pt x="36" y="113"/>
                  </a:cubicBezTo>
                  <a:cubicBezTo>
                    <a:pt x="287" y="11"/>
                    <a:pt x="287" y="11"/>
                    <a:pt x="287" y="11"/>
                  </a:cubicBezTo>
                  <a:cubicBezTo>
                    <a:pt x="311" y="0"/>
                    <a:pt x="341" y="11"/>
                    <a:pt x="347" y="35"/>
                  </a:cubicBezTo>
                  <a:cubicBezTo>
                    <a:pt x="359" y="59"/>
                    <a:pt x="347" y="89"/>
                    <a:pt x="323" y="101"/>
                  </a:cubicBezTo>
                  <a:cubicBezTo>
                    <a:pt x="72" y="203"/>
                    <a:pt x="72" y="203"/>
                    <a:pt x="72" y="203"/>
                  </a:cubicBezTo>
                  <a:cubicBezTo>
                    <a:pt x="66" y="203"/>
                    <a:pt x="60" y="209"/>
                    <a:pt x="54" y="20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7" name="Freeform 93"/>
            <p:cNvSpPr>
              <a:spLocks noChangeArrowheads="1"/>
            </p:cNvSpPr>
            <p:nvPr/>
          </p:nvSpPr>
          <p:spPr bwMode="auto">
            <a:xfrm>
              <a:off x="14706752" y="5955900"/>
              <a:ext cx="155054" cy="152749"/>
            </a:xfrm>
            <a:custGeom>
              <a:avLst/>
              <a:gdLst>
                <a:gd name="T0" fmla="*/ 54 w 295"/>
                <a:gd name="T1" fmla="*/ 288 h 289"/>
                <a:gd name="T2" fmla="*/ 54 w 295"/>
                <a:gd name="T3" fmla="*/ 288 h 289"/>
                <a:gd name="T4" fmla="*/ 18 w 295"/>
                <a:gd name="T5" fmla="*/ 276 h 289"/>
                <a:gd name="T6" fmla="*/ 18 w 295"/>
                <a:gd name="T7" fmla="*/ 210 h 289"/>
                <a:gd name="T8" fmla="*/ 210 w 295"/>
                <a:gd name="T9" fmla="*/ 18 h 289"/>
                <a:gd name="T10" fmla="*/ 276 w 295"/>
                <a:gd name="T11" fmla="*/ 18 h 289"/>
                <a:gd name="T12" fmla="*/ 276 w 295"/>
                <a:gd name="T13" fmla="*/ 84 h 289"/>
                <a:gd name="T14" fmla="*/ 84 w 295"/>
                <a:gd name="T15" fmla="*/ 276 h 289"/>
                <a:gd name="T16" fmla="*/ 54 w 295"/>
                <a:gd name="T17"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89">
                  <a:moveTo>
                    <a:pt x="54" y="288"/>
                  </a:moveTo>
                  <a:lnTo>
                    <a:pt x="54" y="288"/>
                  </a:lnTo>
                  <a:cubicBezTo>
                    <a:pt x="42" y="288"/>
                    <a:pt x="30" y="288"/>
                    <a:pt x="18" y="276"/>
                  </a:cubicBezTo>
                  <a:cubicBezTo>
                    <a:pt x="0" y="258"/>
                    <a:pt x="0" y="228"/>
                    <a:pt x="18" y="210"/>
                  </a:cubicBezTo>
                  <a:cubicBezTo>
                    <a:pt x="210" y="18"/>
                    <a:pt x="210" y="18"/>
                    <a:pt x="210" y="18"/>
                  </a:cubicBezTo>
                  <a:cubicBezTo>
                    <a:pt x="228" y="0"/>
                    <a:pt x="258" y="0"/>
                    <a:pt x="276" y="18"/>
                  </a:cubicBezTo>
                  <a:cubicBezTo>
                    <a:pt x="294" y="36"/>
                    <a:pt x="294" y="66"/>
                    <a:pt x="276" y="84"/>
                  </a:cubicBezTo>
                  <a:cubicBezTo>
                    <a:pt x="84" y="276"/>
                    <a:pt x="84" y="276"/>
                    <a:pt x="84" y="276"/>
                  </a:cubicBezTo>
                  <a:cubicBezTo>
                    <a:pt x="78" y="288"/>
                    <a:pt x="66" y="288"/>
                    <a:pt x="54" y="2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8" name="Freeform 94"/>
            <p:cNvSpPr>
              <a:spLocks noChangeArrowheads="1"/>
            </p:cNvSpPr>
            <p:nvPr/>
          </p:nvSpPr>
          <p:spPr bwMode="auto">
            <a:xfrm>
              <a:off x="14549384" y="5819351"/>
              <a:ext cx="111083" cy="185151"/>
            </a:xfrm>
            <a:custGeom>
              <a:avLst/>
              <a:gdLst>
                <a:gd name="T0" fmla="*/ 53 w 210"/>
                <a:gd name="T1" fmla="*/ 353 h 354"/>
                <a:gd name="T2" fmla="*/ 53 w 210"/>
                <a:gd name="T3" fmla="*/ 353 h 354"/>
                <a:gd name="T4" fmla="*/ 36 w 210"/>
                <a:gd name="T5" fmla="*/ 347 h 354"/>
                <a:gd name="T6" fmla="*/ 6 w 210"/>
                <a:gd name="T7" fmla="*/ 287 h 354"/>
                <a:gd name="T8" fmla="*/ 113 w 210"/>
                <a:gd name="T9" fmla="*/ 36 h 354"/>
                <a:gd name="T10" fmla="*/ 173 w 210"/>
                <a:gd name="T11" fmla="*/ 12 h 354"/>
                <a:gd name="T12" fmla="*/ 197 w 210"/>
                <a:gd name="T13" fmla="*/ 72 h 354"/>
                <a:gd name="T14" fmla="*/ 95 w 210"/>
                <a:gd name="T15" fmla="*/ 323 h 354"/>
                <a:gd name="T16" fmla="*/ 53 w 210"/>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54">
                  <a:moveTo>
                    <a:pt x="53" y="353"/>
                  </a:moveTo>
                  <a:lnTo>
                    <a:pt x="53" y="353"/>
                  </a:lnTo>
                  <a:cubicBezTo>
                    <a:pt x="48" y="353"/>
                    <a:pt x="42" y="353"/>
                    <a:pt x="36" y="347"/>
                  </a:cubicBezTo>
                  <a:cubicBezTo>
                    <a:pt x="12" y="341"/>
                    <a:pt x="0" y="311"/>
                    <a:pt x="6" y="287"/>
                  </a:cubicBezTo>
                  <a:cubicBezTo>
                    <a:pt x="113" y="36"/>
                    <a:pt x="113" y="36"/>
                    <a:pt x="113" y="36"/>
                  </a:cubicBezTo>
                  <a:cubicBezTo>
                    <a:pt x="119" y="12"/>
                    <a:pt x="149" y="0"/>
                    <a:pt x="173" y="12"/>
                  </a:cubicBezTo>
                  <a:cubicBezTo>
                    <a:pt x="197" y="24"/>
                    <a:pt x="209" y="48"/>
                    <a:pt x="197" y="72"/>
                  </a:cubicBezTo>
                  <a:cubicBezTo>
                    <a:pt x="95" y="323"/>
                    <a:pt x="95" y="323"/>
                    <a:pt x="95" y="323"/>
                  </a:cubicBezTo>
                  <a:cubicBezTo>
                    <a:pt x="89" y="341"/>
                    <a:pt x="71" y="353"/>
                    <a:pt x="53" y="35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9" name="Freeform 95"/>
            <p:cNvSpPr>
              <a:spLocks noChangeArrowheads="1"/>
            </p:cNvSpPr>
            <p:nvPr/>
          </p:nvSpPr>
          <p:spPr bwMode="auto">
            <a:xfrm>
              <a:off x="14188363" y="6113277"/>
              <a:ext cx="402677" cy="629513"/>
            </a:xfrm>
            <a:custGeom>
              <a:avLst/>
              <a:gdLst>
                <a:gd name="T0" fmla="*/ 347 w 767"/>
                <a:gd name="T1" fmla="*/ 641 h 1198"/>
                <a:gd name="T2" fmla="*/ 347 w 767"/>
                <a:gd name="T3" fmla="*/ 641 h 1198"/>
                <a:gd name="T4" fmla="*/ 24 w 767"/>
                <a:gd name="T5" fmla="*/ 365 h 1198"/>
                <a:gd name="T6" fmla="*/ 347 w 767"/>
                <a:gd name="T7" fmla="*/ 78 h 1198"/>
                <a:gd name="T8" fmla="*/ 347 w 767"/>
                <a:gd name="T9" fmla="*/ 48 h 1198"/>
                <a:gd name="T10" fmla="*/ 389 w 767"/>
                <a:gd name="T11" fmla="*/ 0 h 1198"/>
                <a:gd name="T12" fmla="*/ 431 w 767"/>
                <a:gd name="T13" fmla="*/ 48 h 1198"/>
                <a:gd name="T14" fmla="*/ 431 w 767"/>
                <a:gd name="T15" fmla="*/ 78 h 1198"/>
                <a:gd name="T16" fmla="*/ 755 w 767"/>
                <a:gd name="T17" fmla="*/ 281 h 1198"/>
                <a:gd name="T18" fmla="*/ 671 w 767"/>
                <a:gd name="T19" fmla="*/ 365 h 1198"/>
                <a:gd name="T20" fmla="*/ 431 w 767"/>
                <a:gd name="T21" fmla="*/ 215 h 1198"/>
                <a:gd name="T22" fmla="*/ 431 w 767"/>
                <a:gd name="T23" fmla="*/ 473 h 1198"/>
                <a:gd name="T24" fmla="*/ 766 w 767"/>
                <a:gd name="T25" fmla="*/ 778 h 1198"/>
                <a:gd name="T26" fmla="*/ 431 w 767"/>
                <a:gd name="T27" fmla="*/ 1066 h 1198"/>
                <a:gd name="T28" fmla="*/ 431 w 767"/>
                <a:gd name="T29" fmla="*/ 1150 h 1198"/>
                <a:gd name="T30" fmla="*/ 389 w 767"/>
                <a:gd name="T31" fmla="*/ 1197 h 1198"/>
                <a:gd name="T32" fmla="*/ 347 w 767"/>
                <a:gd name="T33" fmla="*/ 1150 h 1198"/>
                <a:gd name="T34" fmla="*/ 347 w 767"/>
                <a:gd name="T35" fmla="*/ 1066 h 1198"/>
                <a:gd name="T36" fmla="*/ 0 w 767"/>
                <a:gd name="T37" fmla="*/ 814 h 1198"/>
                <a:gd name="T38" fmla="*/ 84 w 767"/>
                <a:gd name="T39" fmla="*/ 730 h 1198"/>
                <a:gd name="T40" fmla="*/ 347 w 767"/>
                <a:gd name="T41" fmla="*/ 928 h 1198"/>
                <a:gd name="T42" fmla="*/ 347 w 767"/>
                <a:gd name="T43" fmla="*/ 641 h 1198"/>
                <a:gd name="T44" fmla="*/ 347 w 767"/>
                <a:gd name="T45" fmla="*/ 215 h 1198"/>
                <a:gd name="T46" fmla="*/ 347 w 767"/>
                <a:gd name="T47" fmla="*/ 215 h 1198"/>
                <a:gd name="T48" fmla="*/ 191 w 767"/>
                <a:gd name="T49" fmla="*/ 329 h 1198"/>
                <a:gd name="T50" fmla="*/ 347 w 767"/>
                <a:gd name="T51" fmla="*/ 461 h 1198"/>
                <a:gd name="T52" fmla="*/ 347 w 767"/>
                <a:gd name="T53" fmla="*/ 215 h 1198"/>
                <a:gd name="T54" fmla="*/ 431 w 767"/>
                <a:gd name="T55" fmla="*/ 928 h 1198"/>
                <a:gd name="T56" fmla="*/ 431 w 767"/>
                <a:gd name="T57" fmla="*/ 928 h 1198"/>
                <a:gd name="T58" fmla="*/ 599 w 767"/>
                <a:gd name="T59" fmla="*/ 790 h 1198"/>
                <a:gd name="T60" fmla="*/ 431 w 767"/>
                <a:gd name="T61" fmla="*/ 659 h 1198"/>
                <a:gd name="T62" fmla="*/ 431 w 767"/>
                <a:gd name="T63" fmla="*/ 92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1198">
                  <a:moveTo>
                    <a:pt x="347" y="641"/>
                  </a:moveTo>
                  <a:lnTo>
                    <a:pt x="347" y="641"/>
                  </a:lnTo>
                  <a:cubicBezTo>
                    <a:pt x="144" y="605"/>
                    <a:pt x="24" y="515"/>
                    <a:pt x="24" y="365"/>
                  </a:cubicBezTo>
                  <a:cubicBezTo>
                    <a:pt x="24" y="179"/>
                    <a:pt x="180" y="84"/>
                    <a:pt x="347" y="78"/>
                  </a:cubicBezTo>
                  <a:cubicBezTo>
                    <a:pt x="347" y="48"/>
                    <a:pt x="347" y="48"/>
                    <a:pt x="347" y="48"/>
                  </a:cubicBezTo>
                  <a:cubicBezTo>
                    <a:pt x="347" y="24"/>
                    <a:pt x="365" y="0"/>
                    <a:pt x="389" y="0"/>
                  </a:cubicBezTo>
                  <a:cubicBezTo>
                    <a:pt x="413" y="0"/>
                    <a:pt x="431" y="24"/>
                    <a:pt x="431" y="48"/>
                  </a:cubicBezTo>
                  <a:cubicBezTo>
                    <a:pt x="431" y="78"/>
                    <a:pt x="431" y="78"/>
                    <a:pt x="431" y="78"/>
                  </a:cubicBezTo>
                  <a:cubicBezTo>
                    <a:pt x="533" y="78"/>
                    <a:pt x="755" y="143"/>
                    <a:pt x="755" y="281"/>
                  </a:cubicBezTo>
                  <a:cubicBezTo>
                    <a:pt x="755" y="335"/>
                    <a:pt x="713" y="365"/>
                    <a:pt x="671" y="365"/>
                  </a:cubicBezTo>
                  <a:cubicBezTo>
                    <a:pt x="581" y="365"/>
                    <a:pt x="581" y="221"/>
                    <a:pt x="431" y="215"/>
                  </a:cubicBezTo>
                  <a:cubicBezTo>
                    <a:pt x="431" y="473"/>
                    <a:pt x="431" y="473"/>
                    <a:pt x="431" y="473"/>
                  </a:cubicBezTo>
                  <a:cubicBezTo>
                    <a:pt x="611" y="515"/>
                    <a:pt x="766" y="569"/>
                    <a:pt x="766" y="778"/>
                  </a:cubicBezTo>
                  <a:cubicBezTo>
                    <a:pt x="766" y="958"/>
                    <a:pt x="635" y="1054"/>
                    <a:pt x="431" y="1066"/>
                  </a:cubicBezTo>
                  <a:cubicBezTo>
                    <a:pt x="431" y="1150"/>
                    <a:pt x="431" y="1150"/>
                    <a:pt x="431" y="1150"/>
                  </a:cubicBezTo>
                  <a:cubicBezTo>
                    <a:pt x="431" y="1173"/>
                    <a:pt x="413" y="1197"/>
                    <a:pt x="389" y="1197"/>
                  </a:cubicBezTo>
                  <a:cubicBezTo>
                    <a:pt x="365" y="1197"/>
                    <a:pt x="347" y="1173"/>
                    <a:pt x="347" y="1150"/>
                  </a:cubicBezTo>
                  <a:cubicBezTo>
                    <a:pt x="347" y="1066"/>
                    <a:pt x="347" y="1066"/>
                    <a:pt x="347" y="1066"/>
                  </a:cubicBezTo>
                  <a:cubicBezTo>
                    <a:pt x="114" y="1060"/>
                    <a:pt x="0" y="922"/>
                    <a:pt x="0" y="814"/>
                  </a:cubicBezTo>
                  <a:cubicBezTo>
                    <a:pt x="0" y="760"/>
                    <a:pt x="36" y="730"/>
                    <a:pt x="84" y="730"/>
                  </a:cubicBezTo>
                  <a:cubicBezTo>
                    <a:pt x="239" y="730"/>
                    <a:pt x="120" y="916"/>
                    <a:pt x="347" y="928"/>
                  </a:cubicBezTo>
                  <a:lnTo>
                    <a:pt x="347" y="641"/>
                  </a:lnTo>
                  <a:close/>
                  <a:moveTo>
                    <a:pt x="347" y="215"/>
                  </a:moveTo>
                  <a:lnTo>
                    <a:pt x="347" y="215"/>
                  </a:lnTo>
                  <a:cubicBezTo>
                    <a:pt x="257" y="221"/>
                    <a:pt x="191" y="275"/>
                    <a:pt x="191" y="329"/>
                  </a:cubicBezTo>
                  <a:cubicBezTo>
                    <a:pt x="191" y="401"/>
                    <a:pt x="246" y="437"/>
                    <a:pt x="347" y="461"/>
                  </a:cubicBezTo>
                  <a:lnTo>
                    <a:pt x="347" y="215"/>
                  </a:lnTo>
                  <a:close/>
                  <a:moveTo>
                    <a:pt x="431" y="928"/>
                  </a:moveTo>
                  <a:lnTo>
                    <a:pt x="431" y="928"/>
                  </a:lnTo>
                  <a:cubicBezTo>
                    <a:pt x="509" y="922"/>
                    <a:pt x="599" y="880"/>
                    <a:pt x="599" y="790"/>
                  </a:cubicBezTo>
                  <a:cubicBezTo>
                    <a:pt x="599" y="701"/>
                    <a:pt x="503" y="670"/>
                    <a:pt x="431" y="659"/>
                  </a:cubicBezTo>
                  <a:lnTo>
                    <a:pt x="431" y="92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2" name="Group 11"/>
          <p:cNvGrpSpPr/>
          <p:nvPr/>
        </p:nvGrpSpPr>
        <p:grpSpPr>
          <a:xfrm>
            <a:off x="13032912" y="8075877"/>
            <a:ext cx="1025206" cy="1078503"/>
            <a:chOff x="7546512" y="8075877"/>
            <a:chExt cx="1025206" cy="1078503"/>
          </a:xfrm>
          <a:solidFill>
            <a:schemeClr val="accent1"/>
          </a:solidFill>
        </p:grpSpPr>
        <p:sp>
          <p:nvSpPr>
            <p:cNvPr id="170" name="Freeform 96"/>
            <p:cNvSpPr>
              <a:spLocks noChangeArrowheads="1"/>
            </p:cNvSpPr>
            <p:nvPr/>
          </p:nvSpPr>
          <p:spPr bwMode="auto">
            <a:xfrm>
              <a:off x="7546512" y="8075877"/>
              <a:ext cx="1025206" cy="1078503"/>
            </a:xfrm>
            <a:custGeom>
              <a:avLst/>
              <a:gdLst>
                <a:gd name="T0" fmla="*/ 1713 w 1954"/>
                <a:gd name="T1" fmla="*/ 0 h 2054"/>
                <a:gd name="T2" fmla="*/ 1713 w 1954"/>
                <a:gd name="T3" fmla="*/ 0 h 2054"/>
                <a:gd name="T4" fmla="*/ 234 w 1954"/>
                <a:gd name="T5" fmla="*/ 0 h 2054"/>
                <a:gd name="T6" fmla="*/ 0 w 1954"/>
                <a:gd name="T7" fmla="*/ 239 h 2054"/>
                <a:gd name="T8" fmla="*/ 0 w 1954"/>
                <a:gd name="T9" fmla="*/ 1586 h 2054"/>
                <a:gd name="T10" fmla="*/ 234 w 1954"/>
                <a:gd name="T11" fmla="*/ 1819 h 2054"/>
                <a:gd name="T12" fmla="*/ 431 w 1954"/>
                <a:gd name="T13" fmla="*/ 1819 h 2054"/>
                <a:gd name="T14" fmla="*/ 360 w 1954"/>
                <a:gd name="T15" fmla="*/ 2029 h 2054"/>
                <a:gd name="T16" fmla="*/ 372 w 1954"/>
                <a:gd name="T17" fmla="*/ 2041 h 2054"/>
                <a:gd name="T18" fmla="*/ 725 w 1954"/>
                <a:gd name="T19" fmla="*/ 1819 h 2054"/>
                <a:gd name="T20" fmla="*/ 1713 w 1954"/>
                <a:gd name="T21" fmla="*/ 1819 h 2054"/>
                <a:gd name="T22" fmla="*/ 1953 w 1954"/>
                <a:gd name="T23" fmla="*/ 1586 h 2054"/>
                <a:gd name="T24" fmla="*/ 1953 w 1954"/>
                <a:gd name="T25" fmla="*/ 239 h 2054"/>
                <a:gd name="T26" fmla="*/ 1713 w 1954"/>
                <a:gd name="T27" fmla="*/ 0 h 2054"/>
                <a:gd name="T28" fmla="*/ 1036 w 1954"/>
                <a:gd name="T29" fmla="*/ 1502 h 2054"/>
                <a:gd name="T30" fmla="*/ 1036 w 1954"/>
                <a:gd name="T31" fmla="*/ 1502 h 2054"/>
                <a:gd name="T32" fmla="*/ 910 w 1954"/>
                <a:gd name="T33" fmla="*/ 1502 h 2054"/>
                <a:gd name="T34" fmla="*/ 863 w 1954"/>
                <a:gd name="T35" fmla="*/ 1454 h 2054"/>
                <a:gd name="T36" fmla="*/ 910 w 1954"/>
                <a:gd name="T37" fmla="*/ 1412 h 2054"/>
                <a:gd name="T38" fmla="*/ 1036 w 1954"/>
                <a:gd name="T39" fmla="*/ 1412 h 2054"/>
                <a:gd name="T40" fmla="*/ 1078 w 1954"/>
                <a:gd name="T41" fmla="*/ 1454 h 2054"/>
                <a:gd name="T42" fmla="*/ 1036 w 1954"/>
                <a:gd name="T43" fmla="*/ 1502 h 2054"/>
                <a:gd name="T44" fmla="*/ 1096 w 1954"/>
                <a:gd name="T45" fmla="*/ 1382 h 2054"/>
                <a:gd name="T46" fmla="*/ 1096 w 1954"/>
                <a:gd name="T47" fmla="*/ 1382 h 2054"/>
                <a:gd name="T48" fmla="*/ 851 w 1954"/>
                <a:gd name="T49" fmla="*/ 1382 h 2054"/>
                <a:gd name="T50" fmla="*/ 809 w 1954"/>
                <a:gd name="T51" fmla="*/ 1340 h 2054"/>
                <a:gd name="T52" fmla="*/ 851 w 1954"/>
                <a:gd name="T53" fmla="*/ 1292 h 2054"/>
                <a:gd name="T54" fmla="*/ 1096 w 1954"/>
                <a:gd name="T55" fmla="*/ 1292 h 2054"/>
                <a:gd name="T56" fmla="*/ 1138 w 1954"/>
                <a:gd name="T57" fmla="*/ 1340 h 2054"/>
                <a:gd name="T58" fmla="*/ 1096 w 1954"/>
                <a:gd name="T59" fmla="*/ 1382 h 2054"/>
                <a:gd name="T60" fmla="*/ 1168 w 1954"/>
                <a:gd name="T61" fmla="*/ 1131 h 2054"/>
                <a:gd name="T62" fmla="*/ 1168 w 1954"/>
                <a:gd name="T63" fmla="*/ 1131 h 2054"/>
                <a:gd name="T64" fmla="*/ 1168 w 1954"/>
                <a:gd name="T65" fmla="*/ 1202 h 2054"/>
                <a:gd name="T66" fmla="*/ 1108 w 1954"/>
                <a:gd name="T67" fmla="*/ 1262 h 2054"/>
                <a:gd name="T68" fmla="*/ 833 w 1954"/>
                <a:gd name="T69" fmla="*/ 1262 h 2054"/>
                <a:gd name="T70" fmla="*/ 773 w 1954"/>
                <a:gd name="T71" fmla="*/ 1202 h 2054"/>
                <a:gd name="T72" fmla="*/ 773 w 1954"/>
                <a:gd name="T73" fmla="*/ 1131 h 2054"/>
                <a:gd name="T74" fmla="*/ 605 w 1954"/>
                <a:gd name="T75" fmla="*/ 736 h 2054"/>
                <a:gd name="T76" fmla="*/ 970 w 1954"/>
                <a:gd name="T77" fmla="*/ 371 h 2054"/>
                <a:gd name="T78" fmla="*/ 1336 w 1954"/>
                <a:gd name="T79" fmla="*/ 736 h 2054"/>
                <a:gd name="T80" fmla="*/ 1168 w 1954"/>
                <a:gd name="T81" fmla="*/ 1131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4" h="2054">
                  <a:moveTo>
                    <a:pt x="1713" y="0"/>
                  </a:moveTo>
                  <a:lnTo>
                    <a:pt x="1713" y="0"/>
                  </a:lnTo>
                  <a:cubicBezTo>
                    <a:pt x="234" y="0"/>
                    <a:pt x="234" y="0"/>
                    <a:pt x="234" y="0"/>
                  </a:cubicBezTo>
                  <a:cubicBezTo>
                    <a:pt x="102" y="0"/>
                    <a:pt x="0" y="108"/>
                    <a:pt x="0" y="239"/>
                  </a:cubicBezTo>
                  <a:cubicBezTo>
                    <a:pt x="0" y="1586"/>
                    <a:pt x="0" y="1586"/>
                    <a:pt x="0" y="1586"/>
                  </a:cubicBezTo>
                  <a:cubicBezTo>
                    <a:pt x="0" y="1718"/>
                    <a:pt x="102" y="1819"/>
                    <a:pt x="234" y="1819"/>
                  </a:cubicBezTo>
                  <a:cubicBezTo>
                    <a:pt x="431" y="1819"/>
                    <a:pt x="431" y="1819"/>
                    <a:pt x="431" y="1819"/>
                  </a:cubicBezTo>
                  <a:cubicBezTo>
                    <a:pt x="360" y="2029"/>
                    <a:pt x="360" y="2029"/>
                    <a:pt x="360" y="2029"/>
                  </a:cubicBezTo>
                  <a:cubicBezTo>
                    <a:pt x="348" y="2047"/>
                    <a:pt x="360" y="2053"/>
                    <a:pt x="372" y="2041"/>
                  </a:cubicBezTo>
                  <a:cubicBezTo>
                    <a:pt x="725" y="1819"/>
                    <a:pt x="725" y="1819"/>
                    <a:pt x="725" y="1819"/>
                  </a:cubicBezTo>
                  <a:cubicBezTo>
                    <a:pt x="1713" y="1819"/>
                    <a:pt x="1713" y="1819"/>
                    <a:pt x="1713" y="1819"/>
                  </a:cubicBezTo>
                  <a:cubicBezTo>
                    <a:pt x="1845" y="1819"/>
                    <a:pt x="1953" y="1718"/>
                    <a:pt x="1953" y="1586"/>
                  </a:cubicBezTo>
                  <a:cubicBezTo>
                    <a:pt x="1953" y="239"/>
                    <a:pt x="1953" y="239"/>
                    <a:pt x="1953" y="239"/>
                  </a:cubicBezTo>
                  <a:cubicBezTo>
                    <a:pt x="1953" y="108"/>
                    <a:pt x="1845" y="0"/>
                    <a:pt x="1713" y="0"/>
                  </a:cubicBezTo>
                  <a:close/>
                  <a:moveTo>
                    <a:pt x="1036" y="1502"/>
                  </a:moveTo>
                  <a:lnTo>
                    <a:pt x="1036" y="1502"/>
                  </a:lnTo>
                  <a:cubicBezTo>
                    <a:pt x="910" y="1502"/>
                    <a:pt x="910" y="1502"/>
                    <a:pt x="910" y="1502"/>
                  </a:cubicBezTo>
                  <a:cubicBezTo>
                    <a:pt x="887" y="1502"/>
                    <a:pt x="863" y="1478"/>
                    <a:pt x="863" y="1454"/>
                  </a:cubicBezTo>
                  <a:cubicBezTo>
                    <a:pt x="863" y="1430"/>
                    <a:pt x="887" y="1412"/>
                    <a:pt x="910" y="1412"/>
                  </a:cubicBezTo>
                  <a:cubicBezTo>
                    <a:pt x="1036" y="1412"/>
                    <a:pt x="1036" y="1412"/>
                    <a:pt x="1036" y="1412"/>
                  </a:cubicBezTo>
                  <a:cubicBezTo>
                    <a:pt x="1060" y="1412"/>
                    <a:pt x="1078" y="1430"/>
                    <a:pt x="1078" y="1454"/>
                  </a:cubicBezTo>
                  <a:cubicBezTo>
                    <a:pt x="1078" y="1478"/>
                    <a:pt x="1060" y="1502"/>
                    <a:pt x="1036" y="1502"/>
                  </a:cubicBezTo>
                  <a:close/>
                  <a:moveTo>
                    <a:pt x="1096" y="1382"/>
                  </a:moveTo>
                  <a:lnTo>
                    <a:pt x="1096" y="1382"/>
                  </a:lnTo>
                  <a:cubicBezTo>
                    <a:pt x="851" y="1382"/>
                    <a:pt x="851" y="1382"/>
                    <a:pt x="851" y="1382"/>
                  </a:cubicBezTo>
                  <a:cubicBezTo>
                    <a:pt x="827" y="1382"/>
                    <a:pt x="809" y="1364"/>
                    <a:pt x="809" y="1340"/>
                  </a:cubicBezTo>
                  <a:cubicBezTo>
                    <a:pt x="809" y="1316"/>
                    <a:pt x="827" y="1292"/>
                    <a:pt x="851" y="1292"/>
                  </a:cubicBezTo>
                  <a:cubicBezTo>
                    <a:pt x="1096" y="1292"/>
                    <a:pt x="1096" y="1292"/>
                    <a:pt x="1096" y="1292"/>
                  </a:cubicBezTo>
                  <a:cubicBezTo>
                    <a:pt x="1120" y="1292"/>
                    <a:pt x="1138" y="1316"/>
                    <a:pt x="1138" y="1340"/>
                  </a:cubicBezTo>
                  <a:cubicBezTo>
                    <a:pt x="1138" y="1364"/>
                    <a:pt x="1120" y="1382"/>
                    <a:pt x="1096" y="1382"/>
                  </a:cubicBezTo>
                  <a:close/>
                  <a:moveTo>
                    <a:pt x="1168" y="1131"/>
                  </a:moveTo>
                  <a:lnTo>
                    <a:pt x="1168" y="1131"/>
                  </a:lnTo>
                  <a:cubicBezTo>
                    <a:pt x="1168" y="1202"/>
                    <a:pt x="1168" y="1202"/>
                    <a:pt x="1168" y="1202"/>
                  </a:cubicBezTo>
                  <a:cubicBezTo>
                    <a:pt x="1168" y="1233"/>
                    <a:pt x="1138" y="1262"/>
                    <a:pt x="1108" y="1262"/>
                  </a:cubicBezTo>
                  <a:cubicBezTo>
                    <a:pt x="833" y="1262"/>
                    <a:pt x="833" y="1262"/>
                    <a:pt x="833" y="1262"/>
                  </a:cubicBezTo>
                  <a:cubicBezTo>
                    <a:pt x="803" y="1262"/>
                    <a:pt x="773" y="1233"/>
                    <a:pt x="773" y="1202"/>
                  </a:cubicBezTo>
                  <a:cubicBezTo>
                    <a:pt x="773" y="1131"/>
                    <a:pt x="773" y="1131"/>
                    <a:pt x="773" y="1131"/>
                  </a:cubicBezTo>
                  <a:cubicBezTo>
                    <a:pt x="671" y="1030"/>
                    <a:pt x="605" y="868"/>
                    <a:pt x="605" y="736"/>
                  </a:cubicBezTo>
                  <a:cubicBezTo>
                    <a:pt x="605" y="533"/>
                    <a:pt x="767" y="371"/>
                    <a:pt x="970" y="371"/>
                  </a:cubicBezTo>
                  <a:cubicBezTo>
                    <a:pt x="1174" y="371"/>
                    <a:pt x="1336" y="533"/>
                    <a:pt x="1336" y="736"/>
                  </a:cubicBezTo>
                  <a:cubicBezTo>
                    <a:pt x="1336" y="868"/>
                    <a:pt x="1270" y="1030"/>
                    <a:pt x="1168" y="113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1" name="Freeform 97"/>
            <p:cNvSpPr>
              <a:spLocks noChangeArrowheads="1"/>
            </p:cNvSpPr>
            <p:nvPr/>
          </p:nvSpPr>
          <p:spPr bwMode="auto">
            <a:xfrm>
              <a:off x="7946875" y="8374431"/>
              <a:ext cx="224480" cy="210608"/>
            </a:xfrm>
            <a:custGeom>
              <a:avLst/>
              <a:gdLst>
                <a:gd name="T0" fmla="*/ 299 w 426"/>
                <a:gd name="T1" fmla="*/ 149 h 402"/>
                <a:gd name="T2" fmla="*/ 299 w 426"/>
                <a:gd name="T3" fmla="*/ 149 h 402"/>
                <a:gd name="T4" fmla="*/ 251 w 426"/>
                <a:gd name="T5" fmla="*/ 120 h 402"/>
                <a:gd name="T6" fmla="*/ 221 w 426"/>
                <a:gd name="T7" fmla="*/ 18 h 402"/>
                <a:gd name="T8" fmla="*/ 197 w 426"/>
                <a:gd name="T9" fmla="*/ 18 h 402"/>
                <a:gd name="T10" fmla="*/ 168 w 426"/>
                <a:gd name="T11" fmla="*/ 120 h 402"/>
                <a:gd name="T12" fmla="*/ 126 w 426"/>
                <a:gd name="T13" fmla="*/ 149 h 402"/>
                <a:gd name="T14" fmla="*/ 18 w 426"/>
                <a:gd name="T15" fmla="*/ 149 h 402"/>
                <a:gd name="T16" fmla="*/ 12 w 426"/>
                <a:gd name="T17" fmla="*/ 167 h 402"/>
                <a:gd name="T18" fmla="*/ 96 w 426"/>
                <a:gd name="T19" fmla="*/ 227 h 402"/>
                <a:gd name="T20" fmla="*/ 114 w 426"/>
                <a:gd name="T21" fmla="*/ 281 h 402"/>
                <a:gd name="T22" fmla="*/ 84 w 426"/>
                <a:gd name="T23" fmla="*/ 383 h 402"/>
                <a:gd name="T24" fmla="*/ 102 w 426"/>
                <a:gd name="T25" fmla="*/ 395 h 402"/>
                <a:gd name="T26" fmla="*/ 186 w 426"/>
                <a:gd name="T27" fmla="*/ 329 h 402"/>
                <a:gd name="T28" fmla="*/ 239 w 426"/>
                <a:gd name="T29" fmla="*/ 329 h 402"/>
                <a:gd name="T30" fmla="*/ 323 w 426"/>
                <a:gd name="T31" fmla="*/ 395 h 402"/>
                <a:gd name="T32" fmla="*/ 341 w 426"/>
                <a:gd name="T33" fmla="*/ 383 h 402"/>
                <a:gd name="T34" fmla="*/ 305 w 426"/>
                <a:gd name="T35" fmla="*/ 281 h 402"/>
                <a:gd name="T36" fmla="*/ 323 w 426"/>
                <a:gd name="T37" fmla="*/ 227 h 402"/>
                <a:gd name="T38" fmla="*/ 407 w 426"/>
                <a:gd name="T39" fmla="*/ 167 h 402"/>
                <a:gd name="T40" fmla="*/ 401 w 426"/>
                <a:gd name="T41" fmla="*/ 149 h 402"/>
                <a:gd name="T42" fmla="*/ 299 w 426"/>
                <a:gd name="T43" fmla="*/ 14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6" h="402">
                  <a:moveTo>
                    <a:pt x="299" y="149"/>
                  </a:moveTo>
                  <a:lnTo>
                    <a:pt x="299" y="149"/>
                  </a:lnTo>
                  <a:cubicBezTo>
                    <a:pt x="281" y="149"/>
                    <a:pt x="257" y="138"/>
                    <a:pt x="251" y="120"/>
                  </a:cubicBezTo>
                  <a:cubicBezTo>
                    <a:pt x="221" y="18"/>
                    <a:pt x="221" y="18"/>
                    <a:pt x="221" y="18"/>
                  </a:cubicBezTo>
                  <a:cubicBezTo>
                    <a:pt x="215" y="0"/>
                    <a:pt x="203" y="0"/>
                    <a:pt x="197" y="18"/>
                  </a:cubicBezTo>
                  <a:cubicBezTo>
                    <a:pt x="168" y="120"/>
                    <a:pt x="168" y="120"/>
                    <a:pt x="168" y="120"/>
                  </a:cubicBezTo>
                  <a:cubicBezTo>
                    <a:pt x="162" y="138"/>
                    <a:pt x="144" y="149"/>
                    <a:pt x="126" y="149"/>
                  </a:cubicBezTo>
                  <a:cubicBezTo>
                    <a:pt x="18" y="149"/>
                    <a:pt x="18" y="149"/>
                    <a:pt x="18" y="149"/>
                  </a:cubicBezTo>
                  <a:cubicBezTo>
                    <a:pt x="0" y="149"/>
                    <a:pt x="0" y="156"/>
                    <a:pt x="12" y="167"/>
                  </a:cubicBezTo>
                  <a:cubicBezTo>
                    <a:pt x="96" y="227"/>
                    <a:pt x="96" y="227"/>
                    <a:pt x="96" y="227"/>
                  </a:cubicBezTo>
                  <a:cubicBezTo>
                    <a:pt x="114" y="239"/>
                    <a:pt x="120" y="263"/>
                    <a:pt x="114" y="281"/>
                  </a:cubicBezTo>
                  <a:cubicBezTo>
                    <a:pt x="84" y="383"/>
                    <a:pt x="84" y="383"/>
                    <a:pt x="84" y="383"/>
                  </a:cubicBezTo>
                  <a:cubicBezTo>
                    <a:pt x="78" y="401"/>
                    <a:pt x="84" y="401"/>
                    <a:pt x="102" y="395"/>
                  </a:cubicBezTo>
                  <a:cubicBezTo>
                    <a:pt x="186" y="329"/>
                    <a:pt x="186" y="329"/>
                    <a:pt x="186" y="329"/>
                  </a:cubicBezTo>
                  <a:cubicBezTo>
                    <a:pt x="197" y="323"/>
                    <a:pt x="221" y="323"/>
                    <a:pt x="239" y="329"/>
                  </a:cubicBezTo>
                  <a:cubicBezTo>
                    <a:pt x="323" y="395"/>
                    <a:pt x="323" y="395"/>
                    <a:pt x="323" y="395"/>
                  </a:cubicBezTo>
                  <a:cubicBezTo>
                    <a:pt x="335" y="401"/>
                    <a:pt x="347" y="401"/>
                    <a:pt x="341" y="383"/>
                  </a:cubicBezTo>
                  <a:cubicBezTo>
                    <a:pt x="305" y="281"/>
                    <a:pt x="305" y="281"/>
                    <a:pt x="305" y="281"/>
                  </a:cubicBezTo>
                  <a:cubicBezTo>
                    <a:pt x="299" y="263"/>
                    <a:pt x="311" y="239"/>
                    <a:pt x="323" y="227"/>
                  </a:cubicBezTo>
                  <a:cubicBezTo>
                    <a:pt x="407" y="167"/>
                    <a:pt x="407" y="167"/>
                    <a:pt x="407" y="167"/>
                  </a:cubicBezTo>
                  <a:cubicBezTo>
                    <a:pt x="425" y="156"/>
                    <a:pt x="419" y="149"/>
                    <a:pt x="401" y="149"/>
                  </a:cubicBezTo>
                  <a:lnTo>
                    <a:pt x="299" y="14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5" name="Group 4"/>
          <p:cNvGrpSpPr/>
          <p:nvPr/>
        </p:nvGrpSpPr>
        <p:grpSpPr>
          <a:xfrm>
            <a:off x="20359777" y="4164565"/>
            <a:ext cx="1332998" cy="1050730"/>
            <a:chOff x="14873377" y="4164565"/>
            <a:chExt cx="1332998" cy="1050730"/>
          </a:xfrm>
          <a:solidFill>
            <a:schemeClr val="accent4"/>
          </a:solidFill>
        </p:grpSpPr>
        <p:sp>
          <p:nvSpPr>
            <p:cNvPr id="172" name="Freeform 98"/>
            <p:cNvSpPr>
              <a:spLocks noChangeArrowheads="1"/>
            </p:cNvSpPr>
            <p:nvPr/>
          </p:nvSpPr>
          <p:spPr bwMode="auto">
            <a:xfrm>
              <a:off x="14873377" y="4902854"/>
              <a:ext cx="310107" cy="312441"/>
            </a:xfrm>
            <a:custGeom>
              <a:avLst/>
              <a:gdLst>
                <a:gd name="T0" fmla="*/ 532 w 593"/>
                <a:gd name="T1" fmla="*/ 593 h 594"/>
                <a:gd name="T2" fmla="*/ 532 w 593"/>
                <a:gd name="T3" fmla="*/ 593 h 594"/>
                <a:gd name="T4" fmla="*/ 65 w 593"/>
                <a:gd name="T5" fmla="*/ 593 h 594"/>
                <a:gd name="T6" fmla="*/ 0 w 593"/>
                <a:gd name="T7" fmla="*/ 527 h 594"/>
                <a:gd name="T8" fmla="*/ 0 w 593"/>
                <a:gd name="T9" fmla="*/ 60 h 594"/>
                <a:gd name="T10" fmla="*/ 65 w 593"/>
                <a:gd name="T11" fmla="*/ 0 h 594"/>
                <a:gd name="T12" fmla="*/ 532 w 593"/>
                <a:gd name="T13" fmla="*/ 0 h 594"/>
                <a:gd name="T14" fmla="*/ 592 w 593"/>
                <a:gd name="T15" fmla="*/ 60 h 594"/>
                <a:gd name="T16" fmla="*/ 592 w 593"/>
                <a:gd name="T17" fmla="*/ 527 h 594"/>
                <a:gd name="T18" fmla="*/ 532 w 593"/>
                <a:gd name="T19" fmla="*/ 593 h 594"/>
                <a:gd name="T20" fmla="*/ 71 w 593"/>
                <a:gd name="T21" fmla="*/ 521 h 594"/>
                <a:gd name="T22" fmla="*/ 71 w 593"/>
                <a:gd name="T23" fmla="*/ 521 h 594"/>
                <a:gd name="T24" fmla="*/ 527 w 593"/>
                <a:gd name="T25" fmla="*/ 521 h 594"/>
                <a:gd name="T26" fmla="*/ 527 w 593"/>
                <a:gd name="T27" fmla="*/ 66 h 594"/>
                <a:gd name="T28" fmla="*/ 71 w 593"/>
                <a:gd name="T29" fmla="*/ 66 h 594"/>
                <a:gd name="T30" fmla="*/ 71 w 593"/>
                <a:gd name="T31" fmla="*/ 52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3" h="594">
                  <a:moveTo>
                    <a:pt x="532" y="593"/>
                  </a:moveTo>
                  <a:lnTo>
                    <a:pt x="532" y="593"/>
                  </a:lnTo>
                  <a:cubicBezTo>
                    <a:pt x="65" y="593"/>
                    <a:pt x="65" y="593"/>
                    <a:pt x="65" y="593"/>
                  </a:cubicBezTo>
                  <a:cubicBezTo>
                    <a:pt x="29" y="593"/>
                    <a:pt x="0" y="563"/>
                    <a:pt x="0" y="527"/>
                  </a:cubicBezTo>
                  <a:cubicBezTo>
                    <a:pt x="0" y="60"/>
                    <a:pt x="0" y="60"/>
                    <a:pt x="0" y="60"/>
                  </a:cubicBezTo>
                  <a:cubicBezTo>
                    <a:pt x="0" y="24"/>
                    <a:pt x="29" y="0"/>
                    <a:pt x="65" y="0"/>
                  </a:cubicBezTo>
                  <a:cubicBezTo>
                    <a:pt x="532" y="0"/>
                    <a:pt x="532" y="0"/>
                    <a:pt x="532" y="0"/>
                  </a:cubicBezTo>
                  <a:cubicBezTo>
                    <a:pt x="569" y="0"/>
                    <a:pt x="592" y="24"/>
                    <a:pt x="592" y="60"/>
                  </a:cubicBezTo>
                  <a:cubicBezTo>
                    <a:pt x="592" y="527"/>
                    <a:pt x="592" y="527"/>
                    <a:pt x="592" y="527"/>
                  </a:cubicBezTo>
                  <a:cubicBezTo>
                    <a:pt x="592" y="563"/>
                    <a:pt x="569" y="593"/>
                    <a:pt x="532" y="593"/>
                  </a:cubicBezTo>
                  <a:close/>
                  <a:moveTo>
                    <a:pt x="71" y="521"/>
                  </a:moveTo>
                  <a:lnTo>
                    <a:pt x="71" y="521"/>
                  </a:lnTo>
                  <a:cubicBezTo>
                    <a:pt x="527" y="521"/>
                    <a:pt x="527" y="521"/>
                    <a:pt x="527" y="521"/>
                  </a:cubicBezTo>
                  <a:cubicBezTo>
                    <a:pt x="527" y="66"/>
                    <a:pt x="527" y="66"/>
                    <a:pt x="527" y="66"/>
                  </a:cubicBezTo>
                  <a:cubicBezTo>
                    <a:pt x="71" y="66"/>
                    <a:pt x="71" y="66"/>
                    <a:pt x="71" y="66"/>
                  </a:cubicBezTo>
                  <a:lnTo>
                    <a:pt x="71" y="5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3" name="Freeform 99"/>
            <p:cNvSpPr>
              <a:spLocks noChangeArrowheads="1"/>
            </p:cNvSpPr>
            <p:nvPr/>
          </p:nvSpPr>
          <p:spPr bwMode="auto">
            <a:xfrm>
              <a:off x="15213569" y="4902854"/>
              <a:ext cx="314736" cy="312441"/>
            </a:xfrm>
            <a:custGeom>
              <a:avLst/>
              <a:gdLst>
                <a:gd name="T0" fmla="*/ 533 w 600"/>
                <a:gd name="T1" fmla="*/ 593 h 594"/>
                <a:gd name="T2" fmla="*/ 533 w 600"/>
                <a:gd name="T3" fmla="*/ 593 h 594"/>
                <a:gd name="T4" fmla="*/ 66 w 600"/>
                <a:gd name="T5" fmla="*/ 593 h 594"/>
                <a:gd name="T6" fmla="*/ 0 w 600"/>
                <a:gd name="T7" fmla="*/ 527 h 594"/>
                <a:gd name="T8" fmla="*/ 0 w 600"/>
                <a:gd name="T9" fmla="*/ 60 h 594"/>
                <a:gd name="T10" fmla="*/ 66 w 600"/>
                <a:gd name="T11" fmla="*/ 0 h 594"/>
                <a:gd name="T12" fmla="*/ 533 w 600"/>
                <a:gd name="T13" fmla="*/ 0 h 594"/>
                <a:gd name="T14" fmla="*/ 599 w 600"/>
                <a:gd name="T15" fmla="*/ 60 h 594"/>
                <a:gd name="T16" fmla="*/ 599 w 600"/>
                <a:gd name="T17" fmla="*/ 527 h 594"/>
                <a:gd name="T18" fmla="*/ 533 w 600"/>
                <a:gd name="T19" fmla="*/ 593 h 594"/>
                <a:gd name="T20" fmla="*/ 72 w 600"/>
                <a:gd name="T21" fmla="*/ 521 h 594"/>
                <a:gd name="T22" fmla="*/ 72 w 600"/>
                <a:gd name="T23" fmla="*/ 521 h 594"/>
                <a:gd name="T24" fmla="*/ 527 w 600"/>
                <a:gd name="T25" fmla="*/ 521 h 594"/>
                <a:gd name="T26" fmla="*/ 527 w 600"/>
                <a:gd name="T27" fmla="*/ 66 h 594"/>
                <a:gd name="T28" fmla="*/ 72 w 600"/>
                <a:gd name="T29" fmla="*/ 66 h 594"/>
                <a:gd name="T30" fmla="*/ 72 w 600"/>
                <a:gd name="T31" fmla="*/ 52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594">
                  <a:moveTo>
                    <a:pt x="533" y="593"/>
                  </a:moveTo>
                  <a:lnTo>
                    <a:pt x="533" y="593"/>
                  </a:lnTo>
                  <a:cubicBezTo>
                    <a:pt x="66" y="593"/>
                    <a:pt x="66" y="593"/>
                    <a:pt x="66" y="593"/>
                  </a:cubicBezTo>
                  <a:cubicBezTo>
                    <a:pt x="30" y="593"/>
                    <a:pt x="0" y="563"/>
                    <a:pt x="0" y="527"/>
                  </a:cubicBezTo>
                  <a:cubicBezTo>
                    <a:pt x="0" y="60"/>
                    <a:pt x="0" y="60"/>
                    <a:pt x="0" y="60"/>
                  </a:cubicBezTo>
                  <a:cubicBezTo>
                    <a:pt x="0" y="24"/>
                    <a:pt x="30" y="0"/>
                    <a:pt x="66" y="0"/>
                  </a:cubicBezTo>
                  <a:cubicBezTo>
                    <a:pt x="533" y="0"/>
                    <a:pt x="533" y="0"/>
                    <a:pt x="533" y="0"/>
                  </a:cubicBezTo>
                  <a:cubicBezTo>
                    <a:pt x="569" y="0"/>
                    <a:pt x="599" y="24"/>
                    <a:pt x="599" y="60"/>
                  </a:cubicBezTo>
                  <a:cubicBezTo>
                    <a:pt x="599" y="527"/>
                    <a:pt x="599" y="527"/>
                    <a:pt x="599" y="527"/>
                  </a:cubicBezTo>
                  <a:cubicBezTo>
                    <a:pt x="599" y="563"/>
                    <a:pt x="569" y="593"/>
                    <a:pt x="533" y="593"/>
                  </a:cubicBezTo>
                  <a:close/>
                  <a:moveTo>
                    <a:pt x="72" y="521"/>
                  </a:moveTo>
                  <a:lnTo>
                    <a:pt x="72" y="521"/>
                  </a:lnTo>
                  <a:cubicBezTo>
                    <a:pt x="527" y="521"/>
                    <a:pt x="527" y="521"/>
                    <a:pt x="527" y="521"/>
                  </a:cubicBezTo>
                  <a:cubicBezTo>
                    <a:pt x="527" y="66"/>
                    <a:pt x="527" y="66"/>
                    <a:pt x="527" y="66"/>
                  </a:cubicBezTo>
                  <a:cubicBezTo>
                    <a:pt x="72" y="66"/>
                    <a:pt x="72" y="66"/>
                    <a:pt x="72" y="66"/>
                  </a:cubicBezTo>
                  <a:lnTo>
                    <a:pt x="72" y="5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4" name="Freeform 100"/>
            <p:cNvSpPr>
              <a:spLocks noChangeArrowheads="1"/>
            </p:cNvSpPr>
            <p:nvPr/>
          </p:nvSpPr>
          <p:spPr bwMode="auto">
            <a:xfrm>
              <a:off x="15551447" y="4902854"/>
              <a:ext cx="314736" cy="312441"/>
            </a:xfrm>
            <a:custGeom>
              <a:avLst/>
              <a:gdLst>
                <a:gd name="T0" fmla="*/ 533 w 600"/>
                <a:gd name="T1" fmla="*/ 593 h 594"/>
                <a:gd name="T2" fmla="*/ 533 w 600"/>
                <a:gd name="T3" fmla="*/ 593 h 594"/>
                <a:gd name="T4" fmla="*/ 66 w 600"/>
                <a:gd name="T5" fmla="*/ 593 h 594"/>
                <a:gd name="T6" fmla="*/ 0 w 600"/>
                <a:gd name="T7" fmla="*/ 527 h 594"/>
                <a:gd name="T8" fmla="*/ 0 w 600"/>
                <a:gd name="T9" fmla="*/ 60 h 594"/>
                <a:gd name="T10" fmla="*/ 66 w 600"/>
                <a:gd name="T11" fmla="*/ 0 h 594"/>
                <a:gd name="T12" fmla="*/ 533 w 600"/>
                <a:gd name="T13" fmla="*/ 0 h 594"/>
                <a:gd name="T14" fmla="*/ 599 w 600"/>
                <a:gd name="T15" fmla="*/ 60 h 594"/>
                <a:gd name="T16" fmla="*/ 599 w 600"/>
                <a:gd name="T17" fmla="*/ 527 h 594"/>
                <a:gd name="T18" fmla="*/ 533 w 600"/>
                <a:gd name="T19" fmla="*/ 593 h 594"/>
                <a:gd name="T20" fmla="*/ 72 w 600"/>
                <a:gd name="T21" fmla="*/ 521 h 594"/>
                <a:gd name="T22" fmla="*/ 72 w 600"/>
                <a:gd name="T23" fmla="*/ 521 h 594"/>
                <a:gd name="T24" fmla="*/ 527 w 600"/>
                <a:gd name="T25" fmla="*/ 521 h 594"/>
                <a:gd name="T26" fmla="*/ 527 w 600"/>
                <a:gd name="T27" fmla="*/ 66 h 594"/>
                <a:gd name="T28" fmla="*/ 72 w 600"/>
                <a:gd name="T29" fmla="*/ 66 h 594"/>
                <a:gd name="T30" fmla="*/ 72 w 600"/>
                <a:gd name="T31" fmla="*/ 52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594">
                  <a:moveTo>
                    <a:pt x="533" y="593"/>
                  </a:moveTo>
                  <a:lnTo>
                    <a:pt x="533" y="593"/>
                  </a:lnTo>
                  <a:cubicBezTo>
                    <a:pt x="66" y="593"/>
                    <a:pt x="66" y="593"/>
                    <a:pt x="66" y="593"/>
                  </a:cubicBezTo>
                  <a:cubicBezTo>
                    <a:pt x="30" y="593"/>
                    <a:pt x="0" y="563"/>
                    <a:pt x="0" y="527"/>
                  </a:cubicBezTo>
                  <a:cubicBezTo>
                    <a:pt x="0" y="60"/>
                    <a:pt x="0" y="60"/>
                    <a:pt x="0" y="60"/>
                  </a:cubicBezTo>
                  <a:cubicBezTo>
                    <a:pt x="0" y="24"/>
                    <a:pt x="30" y="0"/>
                    <a:pt x="66" y="0"/>
                  </a:cubicBezTo>
                  <a:cubicBezTo>
                    <a:pt x="533" y="0"/>
                    <a:pt x="533" y="0"/>
                    <a:pt x="533" y="0"/>
                  </a:cubicBezTo>
                  <a:cubicBezTo>
                    <a:pt x="569" y="0"/>
                    <a:pt x="599" y="24"/>
                    <a:pt x="599" y="60"/>
                  </a:cubicBezTo>
                  <a:cubicBezTo>
                    <a:pt x="599" y="527"/>
                    <a:pt x="599" y="527"/>
                    <a:pt x="599" y="527"/>
                  </a:cubicBezTo>
                  <a:cubicBezTo>
                    <a:pt x="599" y="563"/>
                    <a:pt x="569" y="593"/>
                    <a:pt x="533" y="593"/>
                  </a:cubicBezTo>
                  <a:close/>
                  <a:moveTo>
                    <a:pt x="72" y="521"/>
                  </a:moveTo>
                  <a:lnTo>
                    <a:pt x="72" y="521"/>
                  </a:lnTo>
                  <a:cubicBezTo>
                    <a:pt x="527" y="521"/>
                    <a:pt x="527" y="521"/>
                    <a:pt x="527" y="521"/>
                  </a:cubicBezTo>
                  <a:cubicBezTo>
                    <a:pt x="527" y="66"/>
                    <a:pt x="527" y="66"/>
                    <a:pt x="527" y="66"/>
                  </a:cubicBezTo>
                  <a:cubicBezTo>
                    <a:pt x="72" y="66"/>
                    <a:pt x="72" y="66"/>
                    <a:pt x="72" y="66"/>
                  </a:cubicBezTo>
                  <a:lnTo>
                    <a:pt x="72" y="5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5" name="Freeform 101"/>
            <p:cNvSpPr>
              <a:spLocks noChangeArrowheads="1"/>
            </p:cNvSpPr>
            <p:nvPr/>
          </p:nvSpPr>
          <p:spPr bwMode="auto">
            <a:xfrm>
              <a:off x="15891639" y="4902854"/>
              <a:ext cx="314736" cy="312441"/>
            </a:xfrm>
            <a:custGeom>
              <a:avLst/>
              <a:gdLst>
                <a:gd name="T0" fmla="*/ 533 w 600"/>
                <a:gd name="T1" fmla="*/ 593 h 594"/>
                <a:gd name="T2" fmla="*/ 533 w 600"/>
                <a:gd name="T3" fmla="*/ 593 h 594"/>
                <a:gd name="T4" fmla="*/ 66 w 600"/>
                <a:gd name="T5" fmla="*/ 593 h 594"/>
                <a:gd name="T6" fmla="*/ 0 w 600"/>
                <a:gd name="T7" fmla="*/ 527 h 594"/>
                <a:gd name="T8" fmla="*/ 0 w 600"/>
                <a:gd name="T9" fmla="*/ 60 h 594"/>
                <a:gd name="T10" fmla="*/ 66 w 600"/>
                <a:gd name="T11" fmla="*/ 0 h 594"/>
                <a:gd name="T12" fmla="*/ 533 w 600"/>
                <a:gd name="T13" fmla="*/ 0 h 594"/>
                <a:gd name="T14" fmla="*/ 599 w 600"/>
                <a:gd name="T15" fmla="*/ 60 h 594"/>
                <a:gd name="T16" fmla="*/ 599 w 600"/>
                <a:gd name="T17" fmla="*/ 527 h 594"/>
                <a:gd name="T18" fmla="*/ 533 w 600"/>
                <a:gd name="T19" fmla="*/ 593 h 594"/>
                <a:gd name="T20" fmla="*/ 72 w 600"/>
                <a:gd name="T21" fmla="*/ 521 h 594"/>
                <a:gd name="T22" fmla="*/ 72 w 600"/>
                <a:gd name="T23" fmla="*/ 521 h 594"/>
                <a:gd name="T24" fmla="*/ 527 w 600"/>
                <a:gd name="T25" fmla="*/ 521 h 594"/>
                <a:gd name="T26" fmla="*/ 527 w 600"/>
                <a:gd name="T27" fmla="*/ 66 h 594"/>
                <a:gd name="T28" fmla="*/ 72 w 600"/>
                <a:gd name="T29" fmla="*/ 66 h 594"/>
                <a:gd name="T30" fmla="*/ 72 w 600"/>
                <a:gd name="T31" fmla="*/ 521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0" h="594">
                  <a:moveTo>
                    <a:pt x="533" y="593"/>
                  </a:moveTo>
                  <a:lnTo>
                    <a:pt x="533" y="593"/>
                  </a:lnTo>
                  <a:cubicBezTo>
                    <a:pt x="66" y="593"/>
                    <a:pt x="66" y="593"/>
                    <a:pt x="66" y="593"/>
                  </a:cubicBezTo>
                  <a:cubicBezTo>
                    <a:pt x="30" y="593"/>
                    <a:pt x="0" y="563"/>
                    <a:pt x="0" y="527"/>
                  </a:cubicBezTo>
                  <a:cubicBezTo>
                    <a:pt x="0" y="60"/>
                    <a:pt x="0" y="60"/>
                    <a:pt x="0" y="60"/>
                  </a:cubicBezTo>
                  <a:cubicBezTo>
                    <a:pt x="0" y="24"/>
                    <a:pt x="30" y="0"/>
                    <a:pt x="66" y="0"/>
                  </a:cubicBezTo>
                  <a:cubicBezTo>
                    <a:pt x="533" y="0"/>
                    <a:pt x="533" y="0"/>
                    <a:pt x="533" y="0"/>
                  </a:cubicBezTo>
                  <a:cubicBezTo>
                    <a:pt x="569" y="0"/>
                    <a:pt x="599" y="24"/>
                    <a:pt x="599" y="60"/>
                  </a:cubicBezTo>
                  <a:cubicBezTo>
                    <a:pt x="599" y="527"/>
                    <a:pt x="599" y="527"/>
                    <a:pt x="599" y="527"/>
                  </a:cubicBezTo>
                  <a:cubicBezTo>
                    <a:pt x="599" y="563"/>
                    <a:pt x="569" y="593"/>
                    <a:pt x="533" y="593"/>
                  </a:cubicBezTo>
                  <a:close/>
                  <a:moveTo>
                    <a:pt x="72" y="521"/>
                  </a:moveTo>
                  <a:lnTo>
                    <a:pt x="72" y="521"/>
                  </a:lnTo>
                  <a:cubicBezTo>
                    <a:pt x="527" y="521"/>
                    <a:pt x="527" y="521"/>
                    <a:pt x="527" y="521"/>
                  </a:cubicBezTo>
                  <a:cubicBezTo>
                    <a:pt x="527" y="66"/>
                    <a:pt x="527" y="66"/>
                    <a:pt x="527" y="66"/>
                  </a:cubicBezTo>
                  <a:cubicBezTo>
                    <a:pt x="72" y="66"/>
                    <a:pt x="72" y="66"/>
                    <a:pt x="72" y="66"/>
                  </a:cubicBezTo>
                  <a:lnTo>
                    <a:pt x="72" y="52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6" name="Freeform 102"/>
            <p:cNvSpPr>
              <a:spLocks noChangeArrowheads="1"/>
            </p:cNvSpPr>
            <p:nvPr/>
          </p:nvSpPr>
          <p:spPr bwMode="auto">
            <a:xfrm>
              <a:off x="15012230" y="4805652"/>
              <a:ext cx="1055291" cy="113404"/>
            </a:xfrm>
            <a:custGeom>
              <a:avLst/>
              <a:gdLst>
                <a:gd name="T0" fmla="*/ 2012 w 2013"/>
                <a:gd name="T1" fmla="*/ 216 h 217"/>
                <a:gd name="T2" fmla="*/ 2012 w 2013"/>
                <a:gd name="T3" fmla="*/ 216 h 217"/>
                <a:gd name="T4" fmla="*/ 1940 w 2013"/>
                <a:gd name="T5" fmla="*/ 216 h 217"/>
                <a:gd name="T6" fmla="*/ 1940 w 2013"/>
                <a:gd name="T7" fmla="*/ 72 h 217"/>
                <a:gd name="T8" fmla="*/ 72 w 2013"/>
                <a:gd name="T9" fmla="*/ 72 h 217"/>
                <a:gd name="T10" fmla="*/ 72 w 2013"/>
                <a:gd name="T11" fmla="*/ 216 h 217"/>
                <a:gd name="T12" fmla="*/ 0 w 2013"/>
                <a:gd name="T13" fmla="*/ 216 h 217"/>
                <a:gd name="T14" fmla="*/ 0 w 2013"/>
                <a:gd name="T15" fmla="*/ 36 h 217"/>
                <a:gd name="T16" fmla="*/ 36 w 2013"/>
                <a:gd name="T17" fmla="*/ 0 h 217"/>
                <a:gd name="T18" fmla="*/ 1976 w 2013"/>
                <a:gd name="T19" fmla="*/ 0 h 217"/>
                <a:gd name="T20" fmla="*/ 2012 w 2013"/>
                <a:gd name="T21" fmla="*/ 36 h 217"/>
                <a:gd name="T22" fmla="*/ 2012 w 2013"/>
                <a:gd name="T23"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3" h="217">
                  <a:moveTo>
                    <a:pt x="2012" y="216"/>
                  </a:moveTo>
                  <a:lnTo>
                    <a:pt x="2012" y="216"/>
                  </a:lnTo>
                  <a:cubicBezTo>
                    <a:pt x="1940" y="216"/>
                    <a:pt x="1940" y="216"/>
                    <a:pt x="1940" y="216"/>
                  </a:cubicBezTo>
                  <a:cubicBezTo>
                    <a:pt x="1940" y="72"/>
                    <a:pt x="1940" y="72"/>
                    <a:pt x="1940" y="72"/>
                  </a:cubicBezTo>
                  <a:cubicBezTo>
                    <a:pt x="72" y="72"/>
                    <a:pt x="72" y="72"/>
                    <a:pt x="72" y="72"/>
                  </a:cubicBezTo>
                  <a:cubicBezTo>
                    <a:pt x="72" y="216"/>
                    <a:pt x="72" y="216"/>
                    <a:pt x="72" y="216"/>
                  </a:cubicBezTo>
                  <a:cubicBezTo>
                    <a:pt x="0" y="216"/>
                    <a:pt x="0" y="216"/>
                    <a:pt x="0" y="216"/>
                  </a:cubicBezTo>
                  <a:cubicBezTo>
                    <a:pt x="0" y="36"/>
                    <a:pt x="0" y="36"/>
                    <a:pt x="0" y="36"/>
                  </a:cubicBezTo>
                  <a:cubicBezTo>
                    <a:pt x="0" y="18"/>
                    <a:pt x="18" y="0"/>
                    <a:pt x="36" y="0"/>
                  </a:cubicBezTo>
                  <a:cubicBezTo>
                    <a:pt x="1976" y="0"/>
                    <a:pt x="1976" y="0"/>
                    <a:pt x="1976" y="0"/>
                  </a:cubicBezTo>
                  <a:cubicBezTo>
                    <a:pt x="1994" y="0"/>
                    <a:pt x="2012" y="18"/>
                    <a:pt x="2012" y="36"/>
                  </a:cubicBezTo>
                  <a:lnTo>
                    <a:pt x="2012" y="21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7" name="Freeform 103"/>
            <p:cNvSpPr>
              <a:spLocks noChangeArrowheads="1"/>
            </p:cNvSpPr>
            <p:nvPr/>
          </p:nvSpPr>
          <p:spPr bwMode="auto">
            <a:xfrm>
              <a:off x="15352423" y="4824167"/>
              <a:ext cx="39341" cy="94889"/>
            </a:xfrm>
            <a:custGeom>
              <a:avLst/>
              <a:gdLst>
                <a:gd name="T0" fmla="*/ 72 w 73"/>
                <a:gd name="T1" fmla="*/ 180 h 181"/>
                <a:gd name="T2" fmla="*/ 0 w 73"/>
                <a:gd name="T3" fmla="*/ 180 h 181"/>
                <a:gd name="T4" fmla="*/ 0 w 73"/>
                <a:gd name="T5" fmla="*/ 0 h 181"/>
                <a:gd name="T6" fmla="*/ 72 w 73"/>
                <a:gd name="T7" fmla="*/ 0 h 181"/>
                <a:gd name="T8" fmla="*/ 72 w 73"/>
                <a:gd name="T9" fmla="*/ 180 h 181"/>
              </a:gdLst>
              <a:ahLst/>
              <a:cxnLst>
                <a:cxn ang="0">
                  <a:pos x="T0" y="T1"/>
                </a:cxn>
                <a:cxn ang="0">
                  <a:pos x="T2" y="T3"/>
                </a:cxn>
                <a:cxn ang="0">
                  <a:pos x="T4" y="T5"/>
                </a:cxn>
                <a:cxn ang="0">
                  <a:pos x="T6" y="T7"/>
                </a:cxn>
                <a:cxn ang="0">
                  <a:pos x="T8" y="T9"/>
                </a:cxn>
              </a:cxnLst>
              <a:rect l="0" t="0" r="r" b="b"/>
              <a:pathLst>
                <a:path w="73" h="181">
                  <a:moveTo>
                    <a:pt x="72" y="180"/>
                  </a:moveTo>
                  <a:lnTo>
                    <a:pt x="0" y="180"/>
                  </a:lnTo>
                  <a:lnTo>
                    <a:pt x="0" y="0"/>
                  </a:lnTo>
                  <a:lnTo>
                    <a:pt x="72" y="0"/>
                  </a:lnTo>
                  <a:lnTo>
                    <a:pt x="72" y="1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8" name="Freeform 104"/>
            <p:cNvSpPr>
              <a:spLocks noChangeArrowheads="1"/>
            </p:cNvSpPr>
            <p:nvPr/>
          </p:nvSpPr>
          <p:spPr bwMode="auto">
            <a:xfrm>
              <a:off x="15690302" y="4824167"/>
              <a:ext cx="39341" cy="94889"/>
            </a:xfrm>
            <a:custGeom>
              <a:avLst/>
              <a:gdLst>
                <a:gd name="T0" fmla="*/ 72 w 73"/>
                <a:gd name="T1" fmla="*/ 180 h 181"/>
                <a:gd name="T2" fmla="*/ 0 w 73"/>
                <a:gd name="T3" fmla="*/ 180 h 181"/>
                <a:gd name="T4" fmla="*/ 0 w 73"/>
                <a:gd name="T5" fmla="*/ 0 h 181"/>
                <a:gd name="T6" fmla="*/ 72 w 73"/>
                <a:gd name="T7" fmla="*/ 0 h 181"/>
                <a:gd name="T8" fmla="*/ 72 w 73"/>
                <a:gd name="T9" fmla="*/ 180 h 181"/>
              </a:gdLst>
              <a:ahLst/>
              <a:cxnLst>
                <a:cxn ang="0">
                  <a:pos x="T0" y="T1"/>
                </a:cxn>
                <a:cxn ang="0">
                  <a:pos x="T2" y="T3"/>
                </a:cxn>
                <a:cxn ang="0">
                  <a:pos x="T4" y="T5"/>
                </a:cxn>
                <a:cxn ang="0">
                  <a:pos x="T6" y="T7"/>
                </a:cxn>
                <a:cxn ang="0">
                  <a:pos x="T8" y="T9"/>
                </a:cxn>
              </a:cxnLst>
              <a:rect l="0" t="0" r="r" b="b"/>
              <a:pathLst>
                <a:path w="73" h="181">
                  <a:moveTo>
                    <a:pt x="72" y="180"/>
                  </a:moveTo>
                  <a:lnTo>
                    <a:pt x="0" y="180"/>
                  </a:lnTo>
                  <a:lnTo>
                    <a:pt x="0" y="0"/>
                  </a:lnTo>
                  <a:lnTo>
                    <a:pt x="72" y="0"/>
                  </a:lnTo>
                  <a:lnTo>
                    <a:pt x="72" y="1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9" name="Freeform 105"/>
            <p:cNvSpPr>
              <a:spLocks noChangeArrowheads="1"/>
            </p:cNvSpPr>
            <p:nvPr/>
          </p:nvSpPr>
          <p:spPr bwMode="auto">
            <a:xfrm>
              <a:off x="15521361" y="4530238"/>
              <a:ext cx="39342" cy="296241"/>
            </a:xfrm>
            <a:custGeom>
              <a:avLst/>
              <a:gdLst>
                <a:gd name="T0" fmla="*/ 72 w 73"/>
                <a:gd name="T1" fmla="*/ 563 h 564"/>
                <a:gd name="T2" fmla="*/ 0 w 73"/>
                <a:gd name="T3" fmla="*/ 563 h 564"/>
                <a:gd name="T4" fmla="*/ 0 w 73"/>
                <a:gd name="T5" fmla="*/ 0 h 564"/>
                <a:gd name="T6" fmla="*/ 72 w 73"/>
                <a:gd name="T7" fmla="*/ 0 h 564"/>
                <a:gd name="T8" fmla="*/ 72 w 73"/>
                <a:gd name="T9" fmla="*/ 563 h 564"/>
              </a:gdLst>
              <a:ahLst/>
              <a:cxnLst>
                <a:cxn ang="0">
                  <a:pos x="T0" y="T1"/>
                </a:cxn>
                <a:cxn ang="0">
                  <a:pos x="T2" y="T3"/>
                </a:cxn>
                <a:cxn ang="0">
                  <a:pos x="T4" y="T5"/>
                </a:cxn>
                <a:cxn ang="0">
                  <a:pos x="T6" y="T7"/>
                </a:cxn>
                <a:cxn ang="0">
                  <a:pos x="T8" y="T9"/>
                </a:cxn>
              </a:cxnLst>
              <a:rect l="0" t="0" r="r" b="b"/>
              <a:pathLst>
                <a:path w="73" h="564">
                  <a:moveTo>
                    <a:pt x="72" y="563"/>
                  </a:moveTo>
                  <a:lnTo>
                    <a:pt x="0" y="563"/>
                  </a:lnTo>
                  <a:lnTo>
                    <a:pt x="0" y="0"/>
                  </a:lnTo>
                  <a:lnTo>
                    <a:pt x="72" y="0"/>
                  </a:lnTo>
                  <a:lnTo>
                    <a:pt x="72" y="56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0" name="Freeform 106"/>
            <p:cNvSpPr>
              <a:spLocks noChangeArrowheads="1"/>
            </p:cNvSpPr>
            <p:nvPr/>
          </p:nvSpPr>
          <p:spPr bwMode="auto">
            <a:xfrm>
              <a:off x="15137198" y="4164565"/>
              <a:ext cx="805353" cy="418904"/>
            </a:xfrm>
            <a:custGeom>
              <a:avLst/>
              <a:gdLst>
                <a:gd name="T0" fmla="*/ 1287 w 1534"/>
                <a:gd name="T1" fmla="*/ 305 h 797"/>
                <a:gd name="T2" fmla="*/ 1287 w 1534"/>
                <a:gd name="T3" fmla="*/ 305 h 797"/>
                <a:gd name="T4" fmla="*/ 1131 w 1534"/>
                <a:gd name="T5" fmla="*/ 359 h 797"/>
                <a:gd name="T6" fmla="*/ 760 w 1534"/>
                <a:gd name="T7" fmla="*/ 0 h 797"/>
                <a:gd name="T8" fmla="*/ 383 w 1534"/>
                <a:gd name="T9" fmla="*/ 347 h 797"/>
                <a:gd name="T10" fmla="*/ 245 w 1534"/>
                <a:gd name="T11" fmla="*/ 305 h 797"/>
                <a:gd name="T12" fmla="*/ 0 w 1534"/>
                <a:gd name="T13" fmla="*/ 551 h 797"/>
                <a:gd name="T14" fmla="*/ 245 w 1534"/>
                <a:gd name="T15" fmla="*/ 796 h 797"/>
                <a:gd name="T16" fmla="*/ 1287 w 1534"/>
                <a:gd name="T17" fmla="*/ 796 h 797"/>
                <a:gd name="T18" fmla="*/ 1533 w 1534"/>
                <a:gd name="T19" fmla="*/ 551 h 797"/>
                <a:gd name="T20" fmla="*/ 1287 w 1534"/>
                <a:gd name="T21" fmla="*/ 30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4" h="797">
                  <a:moveTo>
                    <a:pt x="1287" y="305"/>
                  </a:moveTo>
                  <a:lnTo>
                    <a:pt x="1287" y="305"/>
                  </a:lnTo>
                  <a:cubicBezTo>
                    <a:pt x="1227" y="305"/>
                    <a:pt x="1173" y="323"/>
                    <a:pt x="1131" y="359"/>
                  </a:cubicBezTo>
                  <a:cubicBezTo>
                    <a:pt x="1126" y="161"/>
                    <a:pt x="958" y="0"/>
                    <a:pt x="760" y="0"/>
                  </a:cubicBezTo>
                  <a:cubicBezTo>
                    <a:pt x="562" y="0"/>
                    <a:pt x="401" y="155"/>
                    <a:pt x="383" y="347"/>
                  </a:cubicBezTo>
                  <a:cubicBezTo>
                    <a:pt x="347" y="317"/>
                    <a:pt x="299" y="305"/>
                    <a:pt x="245" y="305"/>
                  </a:cubicBezTo>
                  <a:cubicBezTo>
                    <a:pt x="113" y="305"/>
                    <a:pt x="0" y="413"/>
                    <a:pt x="0" y="551"/>
                  </a:cubicBezTo>
                  <a:cubicBezTo>
                    <a:pt x="0" y="688"/>
                    <a:pt x="113" y="796"/>
                    <a:pt x="245" y="796"/>
                  </a:cubicBezTo>
                  <a:cubicBezTo>
                    <a:pt x="1287" y="796"/>
                    <a:pt x="1287" y="796"/>
                    <a:pt x="1287" y="796"/>
                  </a:cubicBezTo>
                  <a:cubicBezTo>
                    <a:pt x="1419" y="796"/>
                    <a:pt x="1533" y="688"/>
                    <a:pt x="1533" y="551"/>
                  </a:cubicBezTo>
                  <a:cubicBezTo>
                    <a:pt x="1533" y="413"/>
                    <a:pt x="1419" y="305"/>
                    <a:pt x="1287" y="30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4" name="Group 13"/>
          <p:cNvGrpSpPr/>
          <p:nvPr/>
        </p:nvGrpSpPr>
        <p:grpSpPr>
          <a:xfrm>
            <a:off x="21220671" y="7874524"/>
            <a:ext cx="1291343" cy="1106278"/>
            <a:chOff x="15734271" y="7874524"/>
            <a:chExt cx="1291343" cy="1106278"/>
          </a:xfrm>
          <a:solidFill>
            <a:schemeClr val="accent4"/>
          </a:solidFill>
        </p:grpSpPr>
        <p:sp>
          <p:nvSpPr>
            <p:cNvPr id="181" name="Freeform 107"/>
            <p:cNvSpPr>
              <a:spLocks noChangeArrowheads="1"/>
            </p:cNvSpPr>
            <p:nvPr/>
          </p:nvSpPr>
          <p:spPr bwMode="auto">
            <a:xfrm>
              <a:off x="16285060" y="8837308"/>
              <a:ext cx="199024" cy="53230"/>
            </a:xfrm>
            <a:custGeom>
              <a:avLst/>
              <a:gdLst>
                <a:gd name="T0" fmla="*/ 329 w 378"/>
                <a:gd name="T1" fmla="*/ 102 h 103"/>
                <a:gd name="T2" fmla="*/ 329 w 378"/>
                <a:gd name="T3" fmla="*/ 102 h 103"/>
                <a:gd name="T4" fmla="*/ 53 w 378"/>
                <a:gd name="T5" fmla="*/ 102 h 103"/>
                <a:gd name="T6" fmla="*/ 0 w 378"/>
                <a:gd name="T7" fmla="*/ 54 h 103"/>
                <a:gd name="T8" fmla="*/ 53 w 378"/>
                <a:gd name="T9" fmla="*/ 0 h 103"/>
                <a:gd name="T10" fmla="*/ 329 w 378"/>
                <a:gd name="T11" fmla="*/ 0 h 103"/>
                <a:gd name="T12" fmla="*/ 377 w 378"/>
                <a:gd name="T13" fmla="*/ 54 h 103"/>
                <a:gd name="T14" fmla="*/ 329 w 378"/>
                <a:gd name="T15" fmla="*/ 10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103">
                  <a:moveTo>
                    <a:pt x="329" y="102"/>
                  </a:moveTo>
                  <a:lnTo>
                    <a:pt x="329" y="102"/>
                  </a:lnTo>
                  <a:cubicBezTo>
                    <a:pt x="53" y="102"/>
                    <a:pt x="53" y="102"/>
                    <a:pt x="53" y="102"/>
                  </a:cubicBezTo>
                  <a:cubicBezTo>
                    <a:pt x="23" y="102"/>
                    <a:pt x="0" y="78"/>
                    <a:pt x="0" y="54"/>
                  </a:cubicBezTo>
                  <a:cubicBezTo>
                    <a:pt x="0" y="24"/>
                    <a:pt x="23" y="0"/>
                    <a:pt x="53" y="0"/>
                  </a:cubicBezTo>
                  <a:cubicBezTo>
                    <a:pt x="329" y="0"/>
                    <a:pt x="329" y="0"/>
                    <a:pt x="329" y="0"/>
                  </a:cubicBezTo>
                  <a:cubicBezTo>
                    <a:pt x="353" y="0"/>
                    <a:pt x="377" y="24"/>
                    <a:pt x="377" y="54"/>
                  </a:cubicBezTo>
                  <a:cubicBezTo>
                    <a:pt x="377" y="78"/>
                    <a:pt x="353" y="102"/>
                    <a:pt x="329" y="1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2" name="Freeform 108"/>
            <p:cNvSpPr>
              <a:spLocks noChangeArrowheads="1"/>
            </p:cNvSpPr>
            <p:nvPr/>
          </p:nvSpPr>
          <p:spPr bwMode="auto">
            <a:xfrm>
              <a:off x="16319773" y="8906740"/>
              <a:ext cx="129597" cy="53230"/>
            </a:xfrm>
            <a:custGeom>
              <a:avLst/>
              <a:gdLst>
                <a:gd name="T0" fmla="*/ 192 w 247"/>
                <a:gd name="T1" fmla="*/ 102 h 103"/>
                <a:gd name="T2" fmla="*/ 192 w 247"/>
                <a:gd name="T3" fmla="*/ 102 h 103"/>
                <a:gd name="T4" fmla="*/ 54 w 247"/>
                <a:gd name="T5" fmla="*/ 102 h 103"/>
                <a:gd name="T6" fmla="*/ 0 w 247"/>
                <a:gd name="T7" fmla="*/ 48 h 103"/>
                <a:gd name="T8" fmla="*/ 54 w 247"/>
                <a:gd name="T9" fmla="*/ 0 h 103"/>
                <a:gd name="T10" fmla="*/ 192 w 247"/>
                <a:gd name="T11" fmla="*/ 0 h 103"/>
                <a:gd name="T12" fmla="*/ 246 w 247"/>
                <a:gd name="T13" fmla="*/ 48 h 103"/>
                <a:gd name="T14" fmla="*/ 192 w 247"/>
                <a:gd name="T15" fmla="*/ 10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03">
                  <a:moveTo>
                    <a:pt x="192" y="102"/>
                  </a:moveTo>
                  <a:lnTo>
                    <a:pt x="192" y="102"/>
                  </a:lnTo>
                  <a:cubicBezTo>
                    <a:pt x="54" y="102"/>
                    <a:pt x="54" y="102"/>
                    <a:pt x="54" y="102"/>
                  </a:cubicBezTo>
                  <a:cubicBezTo>
                    <a:pt x="24" y="102"/>
                    <a:pt x="0" y="78"/>
                    <a:pt x="0" y="48"/>
                  </a:cubicBezTo>
                  <a:cubicBezTo>
                    <a:pt x="0" y="24"/>
                    <a:pt x="24" y="0"/>
                    <a:pt x="54" y="0"/>
                  </a:cubicBezTo>
                  <a:cubicBezTo>
                    <a:pt x="192" y="0"/>
                    <a:pt x="192" y="0"/>
                    <a:pt x="192" y="0"/>
                  </a:cubicBezTo>
                  <a:cubicBezTo>
                    <a:pt x="222" y="0"/>
                    <a:pt x="246" y="24"/>
                    <a:pt x="246" y="48"/>
                  </a:cubicBezTo>
                  <a:cubicBezTo>
                    <a:pt x="246" y="78"/>
                    <a:pt x="222" y="102"/>
                    <a:pt x="192" y="1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3" name="Freeform 109"/>
            <p:cNvSpPr>
              <a:spLocks noChangeArrowheads="1"/>
            </p:cNvSpPr>
            <p:nvPr/>
          </p:nvSpPr>
          <p:spPr bwMode="auto">
            <a:xfrm>
              <a:off x="16164719" y="8291114"/>
              <a:ext cx="437390" cy="527680"/>
            </a:xfrm>
            <a:custGeom>
              <a:avLst/>
              <a:gdLst>
                <a:gd name="T0" fmla="*/ 413 w 833"/>
                <a:gd name="T1" fmla="*/ 0 h 1006"/>
                <a:gd name="T2" fmla="*/ 413 w 833"/>
                <a:gd name="T3" fmla="*/ 0 h 1006"/>
                <a:gd name="T4" fmla="*/ 0 w 833"/>
                <a:gd name="T5" fmla="*/ 413 h 1006"/>
                <a:gd name="T6" fmla="*/ 198 w 833"/>
                <a:gd name="T7" fmla="*/ 855 h 1006"/>
                <a:gd name="T8" fmla="*/ 198 w 833"/>
                <a:gd name="T9" fmla="*/ 939 h 1006"/>
                <a:gd name="T10" fmla="*/ 264 w 833"/>
                <a:gd name="T11" fmla="*/ 1005 h 1006"/>
                <a:gd name="T12" fmla="*/ 569 w 833"/>
                <a:gd name="T13" fmla="*/ 1005 h 1006"/>
                <a:gd name="T14" fmla="*/ 635 w 833"/>
                <a:gd name="T15" fmla="*/ 939 h 1006"/>
                <a:gd name="T16" fmla="*/ 635 w 833"/>
                <a:gd name="T17" fmla="*/ 855 h 1006"/>
                <a:gd name="T18" fmla="*/ 832 w 833"/>
                <a:gd name="T19" fmla="*/ 413 h 1006"/>
                <a:gd name="T20" fmla="*/ 413 w 833"/>
                <a:gd name="T21" fmla="*/ 0 h 1006"/>
                <a:gd name="T22" fmla="*/ 671 w 833"/>
                <a:gd name="T23" fmla="*/ 443 h 1006"/>
                <a:gd name="T24" fmla="*/ 671 w 833"/>
                <a:gd name="T25" fmla="*/ 443 h 1006"/>
                <a:gd name="T26" fmla="*/ 605 w 833"/>
                <a:gd name="T27" fmla="*/ 533 h 1006"/>
                <a:gd name="T28" fmla="*/ 575 w 833"/>
                <a:gd name="T29" fmla="*/ 641 h 1006"/>
                <a:gd name="T30" fmla="*/ 461 w 833"/>
                <a:gd name="T31" fmla="*/ 647 h 1006"/>
                <a:gd name="T32" fmla="*/ 383 w 833"/>
                <a:gd name="T33" fmla="*/ 688 h 1006"/>
                <a:gd name="T34" fmla="*/ 359 w 833"/>
                <a:gd name="T35" fmla="*/ 688 h 1006"/>
                <a:gd name="T36" fmla="*/ 288 w 833"/>
                <a:gd name="T37" fmla="*/ 605 h 1006"/>
                <a:gd name="T38" fmla="*/ 192 w 833"/>
                <a:gd name="T39" fmla="*/ 551 h 1006"/>
                <a:gd name="T40" fmla="*/ 192 w 833"/>
                <a:gd name="T41" fmla="*/ 551 h 1006"/>
                <a:gd name="T42" fmla="*/ 210 w 833"/>
                <a:gd name="T43" fmla="*/ 443 h 1006"/>
                <a:gd name="T44" fmla="*/ 186 w 833"/>
                <a:gd name="T45" fmla="*/ 336 h 1006"/>
                <a:gd name="T46" fmla="*/ 288 w 833"/>
                <a:gd name="T47" fmla="*/ 281 h 1006"/>
                <a:gd name="T48" fmla="*/ 359 w 833"/>
                <a:gd name="T49" fmla="*/ 198 h 1006"/>
                <a:gd name="T50" fmla="*/ 461 w 833"/>
                <a:gd name="T51" fmla="*/ 239 h 1006"/>
                <a:gd name="T52" fmla="*/ 569 w 833"/>
                <a:gd name="T53" fmla="*/ 246 h 1006"/>
                <a:gd name="T54" fmla="*/ 599 w 833"/>
                <a:gd name="T55" fmla="*/ 353 h 1006"/>
                <a:gd name="T56" fmla="*/ 671 w 833"/>
                <a:gd name="T57" fmla="*/ 437 h 1006"/>
                <a:gd name="T58" fmla="*/ 671 w 833"/>
                <a:gd name="T59" fmla="*/ 443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3" h="1006">
                  <a:moveTo>
                    <a:pt x="413" y="0"/>
                  </a:moveTo>
                  <a:lnTo>
                    <a:pt x="413" y="0"/>
                  </a:lnTo>
                  <a:cubicBezTo>
                    <a:pt x="186" y="0"/>
                    <a:pt x="0" y="186"/>
                    <a:pt x="0" y="413"/>
                  </a:cubicBezTo>
                  <a:cubicBezTo>
                    <a:pt x="0" y="563"/>
                    <a:pt x="78" y="742"/>
                    <a:pt x="198" y="855"/>
                  </a:cubicBezTo>
                  <a:cubicBezTo>
                    <a:pt x="198" y="939"/>
                    <a:pt x="198" y="939"/>
                    <a:pt x="198" y="939"/>
                  </a:cubicBezTo>
                  <a:cubicBezTo>
                    <a:pt x="198" y="975"/>
                    <a:pt x="228" y="1005"/>
                    <a:pt x="264" y="1005"/>
                  </a:cubicBezTo>
                  <a:cubicBezTo>
                    <a:pt x="569" y="1005"/>
                    <a:pt x="569" y="1005"/>
                    <a:pt x="569" y="1005"/>
                  </a:cubicBezTo>
                  <a:cubicBezTo>
                    <a:pt x="605" y="1005"/>
                    <a:pt x="635" y="975"/>
                    <a:pt x="635" y="939"/>
                  </a:cubicBezTo>
                  <a:cubicBezTo>
                    <a:pt x="635" y="855"/>
                    <a:pt x="635" y="855"/>
                    <a:pt x="635" y="855"/>
                  </a:cubicBezTo>
                  <a:cubicBezTo>
                    <a:pt x="755" y="742"/>
                    <a:pt x="832" y="563"/>
                    <a:pt x="832" y="413"/>
                  </a:cubicBezTo>
                  <a:cubicBezTo>
                    <a:pt x="832" y="186"/>
                    <a:pt x="647" y="0"/>
                    <a:pt x="413" y="0"/>
                  </a:cubicBezTo>
                  <a:close/>
                  <a:moveTo>
                    <a:pt x="671" y="443"/>
                  </a:moveTo>
                  <a:lnTo>
                    <a:pt x="671" y="443"/>
                  </a:lnTo>
                  <a:cubicBezTo>
                    <a:pt x="671" y="485"/>
                    <a:pt x="641" y="521"/>
                    <a:pt x="605" y="533"/>
                  </a:cubicBezTo>
                  <a:cubicBezTo>
                    <a:pt x="617" y="569"/>
                    <a:pt x="605" y="611"/>
                    <a:pt x="575" y="641"/>
                  </a:cubicBezTo>
                  <a:cubicBezTo>
                    <a:pt x="539" y="664"/>
                    <a:pt x="497" y="664"/>
                    <a:pt x="461" y="647"/>
                  </a:cubicBezTo>
                  <a:cubicBezTo>
                    <a:pt x="443" y="670"/>
                    <a:pt x="413" y="688"/>
                    <a:pt x="383" y="688"/>
                  </a:cubicBezTo>
                  <a:cubicBezTo>
                    <a:pt x="377" y="688"/>
                    <a:pt x="365" y="688"/>
                    <a:pt x="359" y="688"/>
                  </a:cubicBezTo>
                  <a:cubicBezTo>
                    <a:pt x="317" y="682"/>
                    <a:pt x="293" y="647"/>
                    <a:pt x="288" y="605"/>
                  </a:cubicBezTo>
                  <a:cubicBezTo>
                    <a:pt x="246" y="611"/>
                    <a:pt x="210" y="593"/>
                    <a:pt x="192" y="551"/>
                  </a:cubicBezTo>
                  <a:lnTo>
                    <a:pt x="192" y="551"/>
                  </a:lnTo>
                  <a:cubicBezTo>
                    <a:pt x="168" y="515"/>
                    <a:pt x="180" y="473"/>
                    <a:pt x="210" y="443"/>
                  </a:cubicBezTo>
                  <a:cubicBezTo>
                    <a:pt x="180" y="419"/>
                    <a:pt x="168" y="371"/>
                    <a:pt x="186" y="336"/>
                  </a:cubicBezTo>
                  <a:cubicBezTo>
                    <a:pt x="204" y="299"/>
                    <a:pt x="246" y="276"/>
                    <a:pt x="288" y="281"/>
                  </a:cubicBezTo>
                  <a:cubicBezTo>
                    <a:pt x="288" y="246"/>
                    <a:pt x="317" y="210"/>
                    <a:pt x="359" y="198"/>
                  </a:cubicBezTo>
                  <a:cubicBezTo>
                    <a:pt x="401" y="186"/>
                    <a:pt x="437" y="210"/>
                    <a:pt x="461" y="239"/>
                  </a:cubicBezTo>
                  <a:cubicBezTo>
                    <a:pt x="491" y="222"/>
                    <a:pt x="539" y="222"/>
                    <a:pt x="569" y="246"/>
                  </a:cubicBezTo>
                  <a:cubicBezTo>
                    <a:pt x="605" y="270"/>
                    <a:pt x="617" y="312"/>
                    <a:pt x="599" y="353"/>
                  </a:cubicBezTo>
                  <a:cubicBezTo>
                    <a:pt x="641" y="365"/>
                    <a:pt x="665" y="395"/>
                    <a:pt x="671" y="437"/>
                  </a:cubicBezTo>
                  <a:lnTo>
                    <a:pt x="671" y="44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4" name="Freeform 110"/>
            <p:cNvSpPr>
              <a:spLocks noChangeArrowheads="1"/>
            </p:cNvSpPr>
            <p:nvPr/>
          </p:nvSpPr>
          <p:spPr bwMode="auto">
            <a:xfrm>
              <a:off x="16329030" y="7874524"/>
              <a:ext cx="111083" cy="330956"/>
            </a:xfrm>
            <a:custGeom>
              <a:avLst/>
              <a:gdLst>
                <a:gd name="T0" fmla="*/ 198 w 211"/>
                <a:gd name="T1" fmla="*/ 156 h 630"/>
                <a:gd name="T2" fmla="*/ 198 w 211"/>
                <a:gd name="T3" fmla="*/ 156 h 630"/>
                <a:gd name="T4" fmla="*/ 120 w 211"/>
                <a:gd name="T5" fmla="*/ 13 h 630"/>
                <a:gd name="T6" fmla="*/ 90 w 211"/>
                <a:gd name="T7" fmla="*/ 13 h 630"/>
                <a:gd name="T8" fmla="*/ 6 w 211"/>
                <a:gd name="T9" fmla="*/ 156 h 630"/>
                <a:gd name="T10" fmla="*/ 24 w 211"/>
                <a:gd name="T11" fmla="*/ 180 h 630"/>
                <a:gd name="T12" fmla="*/ 72 w 211"/>
                <a:gd name="T13" fmla="*/ 180 h 630"/>
                <a:gd name="T14" fmla="*/ 72 w 211"/>
                <a:gd name="T15" fmla="*/ 593 h 630"/>
                <a:gd name="T16" fmla="*/ 102 w 211"/>
                <a:gd name="T17" fmla="*/ 629 h 630"/>
                <a:gd name="T18" fmla="*/ 138 w 211"/>
                <a:gd name="T19" fmla="*/ 593 h 630"/>
                <a:gd name="T20" fmla="*/ 138 w 211"/>
                <a:gd name="T21" fmla="*/ 180 h 630"/>
                <a:gd name="T22" fmla="*/ 186 w 211"/>
                <a:gd name="T23" fmla="*/ 180 h 630"/>
                <a:gd name="T24" fmla="*/ 198 w 211"/>
                <a:gd name="T25" fmla="*/ 15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630">
                  <a:moveTo>
                    <a:pt x="198" y="156"/>
                  </a:moveTo>
                  <a:lnTo>
                    <a:pt x="198" y="156"/>
                  </a:lnTo>
                  <a:cubicBezTo>
                    <a:pt x="120" y="13"/>
                    <a:pt x="120" y="13"/>
                    <a:pt x="120" y="13"/>
                  </a:cubicBezTo>
                  <a:cubicBezTo>
                    <a:pt x="108" y="0"/>
                    <a:pt x="96" y="0"/>
                    <a:pt x="90" y="13"/>
                  </a:cubicBezTo>
                  <a:cubicBezTo>
                    <a:pt x="6" y="156"/>
                    <a:pt x="6" y="156"/>
                    <a:pt x="6" y="156"/>
                  </a:cubicBezTo>
                  <a:cubicBezTo>
                    <a:pt x="0" y="168"/>
                    <a:pt x="6" y="180"/>
                    <a:pt x="24" y="180"/>
                  </a:cubicBezTo>
                  <a:cubicBezTo>
                    <a:pt x="72" y="180"/>
                    <a:pt x="72" y="180"/>
                    <a:pt x="72" y="180"/>
                  </a:cubicBezTo>
                  <a:cubicBezTo>
                    <a:pt x="72" y="593"/>
                    <a:pt x="72" y="593"/>
                    <a:pt x="72" y="593"/>
                  </a:cubicBezTo>
                  <a:cubicBezTo>
                    <a:pt x="72" y="611"/>
                    <a:pt x="84" y="629"/>
                    <a:pt x="102" y="629"/>
                  </a:cubicBezTo>
                  <a:cubicBezTo>
                    <a:pt x="126" y="629"/>
                    <a:pt x="138" y="611"/>
                    <a:pt x="138" y="593"/>
                  </a:cubicBezTo>
                  <a:cubicBezTo>
                    <a:pt x="138" y="180"/>
                    <a:pt x="138" y="180"/>
                    <a:pt x="138" y="180"/>
                  </a:cubicBezTo>
                  <a:cubicBezTo>
                    <a:pt x="186" y="180"/>
                    <a:pt x="186" y="180"/>
                    <a:pt x="186" y="180"/>
                  </a:cubicBezTo>
                  <a:cubicBezTo>
                    <a:pt x="204" y="180"/>
                    <a:pt x="210" y="168"/>
                    <a:pt x="198"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5" name="Freeform 111"/>
            <p:cNvSpPr>
              <a:spLocks noChangeArrowheads="1"/>
            </p:cNvSpPr>
            <p:nvPr/>
          </p:nvSpPr>
          <p:spPr bwMode="auto">
            <a:xfrm>
              <a:off x="15924039" y="8057361"/>
              <a:ext cx="245309" cy="245325"/>
            </a:xfrm>
            <a:custGeom>
              <a:avLst/>
              <a:gdLst>
                <a:gd name="T0" fmla="*/ 185 w 468"/>
                <a:gd name="T1" fmla="*/ 48 h 468"/>
                <a:gd name="T2" fmla="*/ 185 w 468"/>
                <a:gd name="T3" fmla="*/ 48 h 468"/>
                <a:gd name="T4" fmla="*/ 24 w 468"/>
                <a:gd name="T5" fmla="*/ 6 h 468"/>
                <a:gd name="T6" fmla="*/ 6 w 468"/>
                <a:gd name="T7" fmla="*/ 24 h 468"/>
                <a:gd name="T8" fmla="*/ 48 w 468"/>
                <a:gd name="T9" fmla="*/ 185 h 468"/>
                <a:gd name="T10" fmla="*/ 72 w 468"/>
                <a:gd name="T11" fmla="*/ 192 h 468"/>
                <a:gd name="T12" fmla="*/ 108 w 468"/>
                <a:gd name="T13" fmla="*/ 156 h 468"/>
                <a:gd name="T14" fmla="*/ 401 w 468"/>
                <a:gd name="T15" fmla="*/ 449 h 468"/>
                <a:gd name="T16" fmla="*/ 449 w 468"/>
                <a:gd name="T17" fmla="*/ 449 h 468"/>
                <a:gd name="T18" fmla="*/ 449 w 468"/>
                <a:gd name="T19" fmla="*/ 401 h 468"/>
                <a:gd name="T20" fmla="*/ 156 w 468"/>
                <a:gd name="T21" fmla="*/ 108 h 468"/>
                <a:gd name="T22" fmla="*/ 191 w 468"/>
                <a:gd name="T23" fmla="*/ 72 h 468"/>
                <a:gd name="T24" fmla="*/ 185 w 468"/>
                <a:gd name="T25" fmla="*/ 4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68">
                  <a:moveTo>
                    <a:pt x="185" y="48"/>
                  </a:moveTo>
                  <a:lnTo>
                    <a:pt x="185" y="48"/>
                  </a:lnTo>
                  <a:cubicBezTo>
                    <a:pt x="24" y="6"/>
                    <a:pt x="24" y="6"/>
                    <a:pt x="24" y="6"/>
                  </a:cubicBezTo>
                  <a:cubicBezTo>
                    <a:pt x="12" y="0"/>
                    <a:pt x="0" y="12"/>
                    <a:pt x="6" y="24"/>
                  </a:cubicBezTo>
                  <a:cubicBezTo>
                    <a:pt x="48" y="185"/>
                    <a:pt x="48" y="185"/>
                    <a:pt x="48" y="185"/>
                  </a:cubicBezTo>
                  <a:cubicBezTo>
                    <a:pt x="54" y="197"/>
                    <a:pt x="66" y="203"/>
                    <a:pt x="72" y="192"/>
                  </a:cubicBezTo>
                  <a:cubicBezTo>
                    <a:pt x="108" y="156"/>
                    <a:pt x="108" y="156"/>
                    <a:pt x="108" y="156"/>
                  </a:cubicBezTo>
                  <a:cubicBezTo>
                    <a:pt x="401" y="449"/>
                    <a:pt x="401" y="449"/>
                    <a:pt x="401" y="449"/>
                  </a:cubicBezTo>
                  <a:cubicBezTo>
                    <a:pt x="413" y="467"/>
                    <a:pt x="437" y="467"/>
                    <a:pt x="449" y="449"/>
                  </a:cubicBezTo>
                  <a:cubicBezTo>
                    <a:pt x="467" y="437"/>
                    <a:pt x="467" y="413"/>
                    <a:pt x="449" y="401"/>
                  </a:cubicBezTo>
                  <a:cubicBezTo>
                    <a:pt x="156" y="108"/>
                    <a:pt x="156" y="108"/>
                    <a:pt x="156" y="108"/>
                  </a:cubicBezTo>
                  <a:cubicBezTo>
                    <a:pt x="191" y="72"/>
                    <a:pt x="191" y="72"/>
                    <a:pt x="191" y="72"/>
                  </a:cubicBezTo>
                  <a:cubicBezTo>
                    <a:pt x="203" y="66"/>
                    <a:pt x="198" y="54"/>
                    <a:pt x="185" y="4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6" name="Freeform 112"/>
            <p:cNvSpPr>
              <a:spLocks noChangeArrowheads="1"/>
            </p:cNvSpPr>
            <p:nvPr/>
          </p:nvSpPr>
          <p:spPr bwMode="auto">
            <a:xfrm>
              <a:off x="15734271" y="8462379"/>
              <a:ext cx="330936" cy="106462"/>
            </a:xfrm>
            <a:custGeom>
              <a:avLst/>
              <a:gdLst>
                <a:gd name="T0" fmla="*/ 156 w 630"/>
                <a:gd name="T1" fmla="*/ 6 h 205"/>
                <a:gd name="T2" fmla="*/ 156 w 630"/>
                <a:gd name="T3" fmla="*/ 6 h 205"/>
                <a:gd name="T4" fmla="*/ 12 w 630"/>
                <a:gd name="T5" fmla="*/ 90 h 205"/>
                <a:gd name="T6" fmla="*/ 12 w 630"/>
                <a:gd name="T7" fmla="*/ 114 h 205"/>
                <a:gd name="T8" fmla="*/ 156 w 630"/>
                <a:gd name="T9" fmla="*/ 198 h 205"/>
                <a:gd name="T10" fmla="*/ 180 w 630"/>
                <a:gd name="T11" fmla="*/ 186 h 205"/>
                <a:gd name="T12" fmla="*/ 180 w 630"/>
                <a:gd name="T13" fmla="*/ 138 h 205"/>
                <a:gd name="T14" fmla="*/ 593 w 630"/>
                <a:gd name="T15" fmla="*/ 138 h 205"/>
                <a:gd name="T16" fmla="*/ 629 w 630"/>
                <a:gd name="T17" fmla="*/ 102 h 205"/>
                <a:gd name="T18" fmla="*/ 593 w 630"/>
                <a:gd name="T19" fmla="*/ 66 h 205"/>
                <a:gd name="T20" fmla="*/ 180 w 630"/>
                <a:gd name="T21" fmla="*/ 66 h 205"/>
                <a:gd name="T22" fmla="*/ 180 w 630"/>
                <a:gd name="T23" fmla="*/ 18 h 205"/>
                <a:gd name="T24" fmla="*/ 156 w 630"/>
                <a:gd name="T25"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205">
                  <a:moveTo>
                    <a:pt x="156" y="6"/>
                  </a:moveTo>
                  <a:lnTo>
                    <a:pt x="156" y="6"/>
                  </a:lnTo>
                  <a:cubicBezTo>
                    <a:pt x="12" y="90"/>
                    <a:pt x="12" y="90"/>
                    <a:pt x="12" y="90"/>
                  </a:cubicBezTo>
                  <a:cubicBezTo>
                    <a:pt x="0" y="96"/>
                    <a:pt x="0" y="108"/>
                    <a:pt x="12" y="114"/>
                  </a:cubicBezTo>
                  <a:cubicBezTo>
                    <a:pt x="156" y="198"/>
                    <a:pt x="156" y="198"/>
                    <a:pt x="156" y="198"/>
                  </a:cubicBezTo>
                  <a:cubicBezTo>
                    <a:pt x="168" y="204"/>
                    <a:pt x="180" y="198"/>
                    <a:pt x="180" y="186"/>
                  </a:cubicBezTo>
                  <a:cubicBezTo>
                    <a:pt x="180" y="138"/>
                    <a:pt x="180" y="138"/>
                    <a:pt x="180" y="138"/>
                  </a:cubicBezTo>
                  <a:cubicBezTo>
                    <a:pt x="593" y="138"/>
                    <a:pt x="593" y="138"/>
                    <a:pt x="593" y="138"/>
                  </a:cubicBezTo>
                  <a:cubicBezTo>
                    <a:pt x="617" y="138"/>
                    <a:pt x="629" y="120"/>
                    <a:pt x="629" y="102"/>
                  </a:cubicBezTo>
                  <a:cubicBezTo>
                    <a:pt x="629" y="84"/>
                    <a:pt x="617" y="66"/>
                    <a:pt x="593" y="66"/>
                  </a:cubicBezTo>
                  <a:cubicBezTo>
                    <a:pt x="180" y="66"/>
                    <a:pt x="180" y="66"/>
                    <a:pt x="180" y="66"/>
                  </a:cubicBezTo>
                  <a:cubicBezTo>
                    <a:pt x="180" y="18"/>
                    <a:pt x="180" y="18"/>
                    <a:pt x="180" y="18"/>
                  </a:cubicBezTo>
                  <a:cubicBezTo>
                    <a:pt x="180" y="6"/>
                    <a:pt x="168" y="0"/>
                    <a:pt x="156" y="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7" name="Freeform 113"/>
            <p:cNvSpPr>
              <a:spLocks noChangeArrowheads="1"/>
            </p:cNvSpPr>
            <p:nvPr/>
          </p:nvSpPr>
          <p:spPr bwMode="auto">
            <a:xfrm>
              <a:off x="15919409" y="8730848"/>
              <a:ext cx="242995" cy="243010"/>
            </a:xfrm>
            <a:custGeom>
              <a:avLst/>
              <a:gdLst>
                <a:gd name="T0" fmla="*/ 42 w 462"/>
                <a:gd name="T1" fmla="*/ 281 h 462"/>
                <a:gd name="T2" fmla="*/ 42 w 462"/>
                <a:gd name="T3" fmla="*/ 281 h 462"/>
                <a:gd name="T4" fmla="*/ 0 w 462"/>
                <a:gd name="T5" fmla="*/ 437 h 462"/>
                <a:gd name="T6" fmla="*/ 18 w 462"/>
                <a:gd name="T7" fmla="*/ 461 h 462"/>
                <a:gd name="T8" fmla="*/ 180 w 462"/>
                <a:gd name="T9" fmla="*/ 413 h 462"/>
                <a:gd name="T10" fmla="*/ 186 w 462"/>
                <a:gd name="T11" fmla="*/ 389 h 462"/>
                <a:gd name="T12" fmla="*/ 156 w 462"/>
                <a:gd name="T13" fmla="*/ 353 h 462"/>
                <a:gd name="T14" fmla="*/ 449 w 462"/>
                <a:gd name="T15" fmla="*/ 59 h 462"/>
                <a:gd name="T16" fmla="*/ 449 w 462"/>
                <a:gd name="T17" fmla="*/ 11 h 462"/>
                <a:gd name="T18" fmla="*/ 395 w 462"/>
                <a:gd name="T19" fmla="*/ 11 h 462"/>
                <a:gd name="T20" fmla="*/ 102 w 462"/>
                <a:gd name="T21" fmla="*/ 305 h 462"/>
                <a:gd name="T22" fmla="*/ 72 w 462"/>
                <a:gd name="T23" fmla="*/ 269 h 462"/>
                <a:gd name="T24" fmla="*/ 42 w 462"/>
                <a:gd name="T25" fmla="*/ 28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62">
                  <a:moveTo>
                    <a:pt x="42" y="281"/>
                  </a:moveTo>
                  <a:lnTo>
                    <a:pt x="42" y="281"/>
                  </a:lnTo>
                  <a:cubicBezTo>
                    <a:pt x="0" y="437"/>
                    <a:pt x="0" y="437"/>
                    <a:pt x="0" y="437"/>
                  </a:cubicBezTo>
                  <a:cubicBezTo>
                    <a:pt x="0" y="455"/>
                    <a:pt x="6" y="461"/>
                    <a:pt x="18" y="461"/>
                  </a:cubicBezTo>
                  <a:cubicBezTo>
                    <a:pt x="180" y="413"/>
                    <a:pt x="180" y="413"/>
                    <a:pt x="180" y="413"/>
                  </a:cubicBezTo>
                  <a:cubicBezTo>
                    <a:pt x="191" y="413"/>
                    <a:pt x="197" y="401"/>
                    <a:pt x="186" y="389"/>
                  </a:cubicBezTo>
                  <a:cubicBezTo>
                    <a:pt x="156" y="353"/>
                    <a:pt x="156" y="353"/>
                    <a:pt x="156" y="353"/>
                  </a:cubicBezTo>
                  <a:cubicBezTo>
                    <a:pt x="449" y="59"/>
                    <a:pt x="449" y="59"/>
                    <a:pt x="449" y="59"/>
                  </a:cubicBezTo>
                  <a:cubicBezTo>
                    <a:pt x="461" y="47"/>
                    <a:pt x="461" y="23"/>
                    <a:pt x="449" y="11"/>
                  </a:cubicBezTo>
                  <a:cubicBezTo>
                    <a:pt x="431" y="0"/>
                    <a:pt x="413" y="0"/>
                    <a:pt x="395" y="11"/>
                  </a:cubicBezTo>
                  <a:cubicBezTo>
                    <a:pt x="102" y="305"/>
                    <a:pt x="102" y="305"/>
                    <a:pt x="102" y="305"/>
                  </a:cubicBezTo>
                  <a:cubicBezTo>
                    <a:pt x="72" y="269"/>
                    <a:pt x="72" y="269"/>
                    <a:pt x="72" y="269"/>
                  </a:cubicBezTo>
                  <a:cubicBezTo>
                    <a:pt x="60" y="263"/>
                    <a:pt x="48" y="263"/>
                    <a:pt x="42"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8" name="Freeform 114"/>
            <p:cNvSpPr>
              <a:spLocks noChangeArrowheads="1"/>
            </p:cNvSpPr>
            <p:nvPr/>
          </p:nvSpPr>
          <p:spPr bwMode="auto">
            <a:xfrm>
              <a:off x="16592853" y="8735477"/>
              <a:ext cx="242994" cy="245325"/>
            </a:xfrm>
            <a:custGeom>
              <a:avLst/>
              <a:gdLst>
                <a:gd name="T0" fmla="*/ 281 w 462"/>
                <a:gd name="T1" fmla="*/ 419 h 468"/>
                <a:gd name="T2" fmla="*/ 281 w 462"/>
                <a:gd name="T3" fmla="*/ 419 h 468"/>
                <a:gd name="T4" fmla="*/ 443 w 462"/>
                <a:gd name="T5" fmla="*/ 461 h 468"/>
                <a:gd name="T6" fmla="*/ 461 w 462"/>
                <a:gd name="T7" fmla="*/ 443 h 468"/>
                <a:gd name="T8" fmla="*/ 419 w 462"/>
                <a:gd name="T9" fmla="*/ 281 h 468"/>
                <a:gd name="T10" fmla="*/ 389 w 462"/>
                <a:gd name="T11" fmla="*/ 275 h 468"/>
                <a:gd name="T12" fmla="*/ 359 w 462"/>
                <a:gd name="T13" fmla="*/ 311 h 468"/>
                <a:gd name="T14" fmla="*/ 65 w 462"/>
                <a:gd name="T15" fmla="*/ 17 h 468"/>
                <a:gd name="T16" fmla="*/ 11 w 462"/>
                <a:gd name="T17" fmla="*/ 17 h 468"/>
                <a:gd name="T18" fmla="*/ 11 w 462"/>
                <a:gd name="T19" fmla="*/ 65 h 468"/>
                <a:gd name="T20" fmla="*/ 305 w 462"/>
                <a:gd name="T21" fmla="*/ 359 h 468"/>
                <a:gd name="T22" fmla="*/ 275 w 462"/>
                <a:gd name="T23" fmla="*/ 395 h 468"/>
                <a:gd name="T24" fmla="*/ 281 w 462"/>
                <a:gd name="T25" fmla="*/ 41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68">
                  <a:moveTo>
                    <a:pt x="281" y="419"/>
                  </a:moveTo>
                  <a:lnTo>
                    <a:pt x="281" y="419"/>
                  </a:lnTo>
                  <a:cubicBezTo>
                    <a:pt x="443" y="461"/>
                    <a:pt x="443" y="461"/>
                    <a:pt x="443" y="461"/>
                  </a:cubicBezTo>
                  <a:cubicBezTo>
                    <a:pt x="455" y="467"/>
                    <a:pt x="461" y="455"/>
                    <a:pt x="461" y="443"/>
                  </a:cubicBezTo>
                  <a:cubicBezTo>
                    <a:pt x="419" y="281"/>
                    <a:pt x="419" y="281"/>
                    <a:pt x="419" y="281"/>
                  </a:cubicBezTo>
                  <a:cubicBezTo>
                    <a:pt x="413" y="269"/>
                    <a:pt x="401" y="263"/>
                    <a:pt x="389" y="275"/>
                  </a:cubicBezTo>
                  <a:cubicBezTo>
                    <a:pt x="359" y="311"/>
                    <a:pt x="359" y="311"/>
                    <a:pt x="359" y="311"/>
                  </a:cubicBezTo>
                  <a:cubicBezTo>
                    <a:pt x="65" y="17"/>
                    <a:pt x="65" y="17"/>
                    <a:pt x="65" y="17"/>
                  </a:cubicBezTo>
                  <a:cubicBezTo>
                    <a:pt x="47" y="0"/>
                    <a:pt x="29" y="0"/>
                    <a:pt x="11" y="17"/>
                  </a:cubicBezTo>
                  <a:cubicBezTo>
                    <a:pt x="0" y="29"/>
                    <a:pt x="0" y="53"/>
                    <a:pt x="11" y="65"/>
                  </a:cubicBezTo>
                  <a:cubicBezTo>
                    <a:pt x="305" y="359"/>
                    <a:pt x="305" y="359"/>
                    <a:pt x="305" y="359"/>
                  </a:cubicBezTo>
                  <a:cubicBezTo>
                    <a:pt x="275" y="395"/>
                    <a:pt x="275" y="395"/>
                    <a:pt x="275" y="395"/>
                  </a:cubicBezTo>
                  <a:cubicBezTo>
                    <a:pt x="263" y="401"/>
                    <a:pt x="263" y="413"/>
                    <a:pt x="281" y="41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9" name="Freeform 115"/>
            <p:cNvSpPr>
              <a:spLocks noChangeArrowheads="1"/>
            </p:cNvSpPr>
            <p:nvPr/>
          </p:nvSpPr>
          <p:spPr bwMode="auto">
            <a:xfrm>
              <a:off x="16692364" y="8469322"/>
              <a:ext cx="333250" cy="106462"/>
            </a:xfrm>
            <a:custGeom>
              <a:avLst/>
              <a:gdLst>
                <a:gd name="T0" fmla="*/ 473 w 636"/>
                <a:gd name="T1" fmla="*/ 197 h 204"/>
                <a:gd name="T2" fmla="*/ 473 w 636"/>
                <a:gd name="T3" fmla="*/ 197 h 204"/>
                <a:gd name="T4" fmla="*/ 617 w 636"/>
                <a:gd name="T5" fmla="*/ 113 h 204"/>
                <a:gd name="T6" fmla="*/ 617 w 636"/>
                <a:gd name="T7" fmla="*/ 89 h 204"/>
                <a:gd name="T8" fmla="*/ 473 w 636"/>
                <a:gd name="T9" fmla="*/ 5 h 204"/>
                <a:gd name="T10" fmla="*/ 455 w 636"/>
                <a:gd name="T11" fmla="*/ 17 h 204"/>
                <a:gd name="T12" fmla="*/ 455 w 636"/>
                <a:gd name="T13" fmla="*/ 65 h 204"/>
                <a:gd name="T14" fmla="*/ 36 w 636"/>
                <a:gd name="T15" fmla="*/ 65 h 204"/>
                <a:gd name="T16" fmla="*/ 0 w 636"/>
                <a:gd name="T17" fmla="*/ 101 h 204"/>
                <a:gd name="T18" fmla="*/ 36 w 636"/>
                <a:gd name="T19" fmla="*/ 137 h 204"/>
                <a:gd name="T20" fmla="*/ 455 w 636"/>
                <a:gd name="T21" fmla="*/ 137 h 204"/>
                <a:gd name="T22" fmla="*/ 455 w 636"/>
                <a:gd name="T23" fmla="*/ 185 h 204"/>
                <a:gd name="T24" fmla="*/ 473 w 636"/>
                <a:gd name="T25"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204">
                  <a:moveTo>
                    <a:pt x="473" y="197"/>
                  </a:moveTo>
                  <a:lnTo>
                    <a:pt x="473" y="197"/>
                  </a:lnTo>
                  <a:cubicBezTo>
                    <a:pt x="617" y="113"/>
                    <a:pt x="617" y="113"/>
                    <a:pt x="617" y="113"/>
                  </a:cubicBezTo>
                  <a:cubicBezTo>
                    <a:pt x="635" y="107"/>
                    <a:pt x="635" y="95"/>
                    <a:pt x="617" y="89"/>
                  </a:cubicBezTo>
                  <a:cubicBezTo>
                    <a:pt x="473" y="5"/>
                    <a:pt x="473" y="5"/>
                    <a:pt x="473" y="5"/>
                  </a:cubicBezTo>
                  <a:cubicBezTo>
                    <a:pt x="461" y="0"/>
                    <a:pt x="455" y="5"/>
                    <a:pt x="455" y="17"/>
                  </a:cubicBezTo>
                  <a:cubicBezTo>
                    <a:pt x="455" y="65"/>
                    <a:pt x="455" y="65"/>
                    <a:pt x="455" y="65"/>
                  </a:cubicBezTo>
                  <a:cubicBezTo>
                    <a:pt x="36" y="65"/>
                    <a:pt x="36" y="65"/>
                    <a:pt x="36" y="65"/>
                  </a:cubicBezTo>
                  <a:cubicBezTo>
                    <a:pt x="18" y="65"/>
                    <a:pt x="0" y="83"/>
                    <a:pt x="0" y="101"/>
                  </a:cubicBezTo>
                  <a:cubicBezTo>
                    <a:pt x="0" y="119"/>
                    <a:pt x="18" y="137"/>
                    <a:pt x="36" y="137"/>
                  </a:cubicBezTo>
                  <a:cubicBezTo>
                    <a:pt x="455" y="137"/>
                    <a:pt x="455" y="137"/>
                    <a:pt x="455" y="137"/>
                  </a:cubicBezTo>
                  <a:cubicBezTo>
                    <a:pt x="455" y="185"/>
                    <a:pt x="455" y="185"/>
                    <a:pt x="455" y="185"/>
                  </a:cubicBezTo>
                  <a:cubicBezTo>
                    <a:pt x="455" y="203"/>
                    <a:pt x="461" y="203"/>
                    <a:pt x="473" y="19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0" name="Freeform 116"/>
            <p:cNvSpPr>
              <a:spLocks noChangeArrowheads="1"/>
            </p:cNvSpPr>
            <p:nvPr/>
          </p:nvSpPr>
          <p:spPr bwMode="auto">
            <a:xfrm>
              <a:off x="16599794" y="8061989"/>
              <a:ext cx="242995" cy="243011"/>
            </a:xfrm>
            <a:custGeom>
              <a:avLst/>
              <a:gdLst>
                <a:gd name="T0" fmla="*/ 414 w 463"/>
                <a:gd name="T1" fmla="*/ 185 h 462"/>
                <a:gd name="T2" fmla="*/ 414 w 463"/>
                <a:gd name="T3" fmla="*/ 185 h 462"/>
                <a:gd name="T4" fmla="*/ 456 w 463"/>
                <a:gd name="T5" fmla="*/ 24 h 462"/>
                <a:gd name="T6" fmla="*/ 438 w 463"/>
                <a:gd name="T7" fmla="*/ 6 h 462"/>
                <a:gd name="T8" fmla="*/ 276 w 463"/>
                <a:gd name="T9" fmla="*/ 48 h 462"/>
                <a:gd name="T10" fmla="*/ 270 w 463"/>
                <a:gd name="T11" fmla="*/ 72 h 462"/>
                <a:gd name="T12" fmla="*/ 306 w 463"/>
                <a:gd name="T13" fmla="*/ 108 h 462"/>
                <a:gd name="T14" fmla="*/ 12 w 463"/>
                <a:gd name="T15" fmla="*/ 401 h 462"/>
                <a:gd name="T16" fmla="*/ 12 w 463"/>
                <a:gd name="T17" fmla="*/ 449 h 462"/>
                <a:gd name="T18" fmla="*/ 60 w 463"/>
                <a:gd name="T19" fmla="*/ 449 h 462"/>
                <a:gd name="T20" fmla="*/ 354 w 463"/>
                <a:gd name="T21" fmla="*/ 156 h 462"/>
                <a:gd name="T22" fmla="*/ 390 w 463"/>
                <a:gd name="T23" fmla="*/ 191 h 462"/>
                <a:gd name="T24" fmla="*/ 414 w 463"/>
                <a:gd name="T25" fmla="*/ 18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62">
                  <a:moveTo>
                    <a:pt x="414" y="185"/>
                  </a:moveTo>
                  <a:lnTo>
                    <a:pt x="414" y="185"/>
                  </a:lnTo>
                  <a:cubicBezTo>
                    <a:pt x="456" y="24"/>
                    <a:pt x="456" y="24"/>
                    <a:pt x="456" y="24"/>
                  </a:cubicBezTo>
                  <a:cubicBezTo>
                    <a:pt x="462" y="6"/>
                    <a:pt x="456" y="0"/>
                    <a:pt x="438" y="6"/>
                  </a:cubicBezTo>
                  <a:cubicBezTo>
                    <a:pt x="276" y="48"/>
                    <a:pt x="276" y="48"/>
                    <a:pt x="276" y="48"/>
                  </a:cubicBezTo>
                  <a:cubicBezTo>
                    <a:pt x="264" y="48"/>
                    <a:pt x="264" y="60"/>
                    <a:pt x="270" y="72"/>
                  </a:cubicBezTo>
                  <a:cubicBezTo>
                    <a:pt x="306" y="108"/>
                    <a:pt x="306" y="108"/>
                    <a:pt x="306" y="108"/>
                  </a:cubicBezTo>
                  <a:cubicBezTo>
                    <a:pt x="12" y="401"/>
                    <a:pt x="12" y="401"/>
                    <a:pt x="12" y="401"/>
                  </a:cubicBezTo>
                  <a:cubicBezTo>
                    <a:pt x="0" y="413"/>
                    <a:pt x="0" y="437"/>
                    <a:pt x="12" y="449"/>
                  </a:cubicBezTo>
                  <a:cubicBezTo>
                    <a:pt x="24" y="461"/>
                    <a:pt x="48" y="461"/>
                    <a:pt x="60" y="449"/>
                  </a:cubicBezTo>
                  <a:cubicBezTo>
                    <a:pt x="354" y="156"/>
                    <a:pt x="354" y="156"/>
                    <a:pt x="354" y="156"/>
                  </a:cubicBezTo>
                  <a:cubicBezTo>
                    <a:pt x="390" y="191"/>
                    <a:pt x="390" y="191"/>
                    <a:pt x="390" y="191"/>
                  </a:cubicBezTo>
                  <a:cubicBezTo>
                    <a:pt x="402" y="198"/>
                    <a:pt x="414" y="198"/>
                    <a:pt x="414" y="18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sp>
        <p:nvSpPr>
          <p:cNvPr id="191" name="Freeform 117"/>
          <p:cNvSpPr>
            <a:spLocks noChangeArrowheads="1"/>
          </p:cNvSpPr>
          <p:nvPr/>
        </p:nvSpPr>
        <p:spPr bwMode="auto">
          <a:xfrm>
            <a:off x="13798925" y="9818607"/>
            <a:ext cx="742869" cy="738288"/>
          </a:xfrm>
          <a:custGeom>
            <a:avLst/>
            <a:gdLst>
              <a:gd name="T0" fmla="*/ 802 w 1414"/>
              <a:gd name="T1" fmla="*/ 1407 h 1408"/>
              <a:gd name="T2" fmla="*/ 802 w 1414"/>
              <a:gd name="T3" fmla="*/ 1407 h 1408"/>
              <a:gd name="T4" fmla="*/ 616 w 1414"/>
              <a:gd name="T5" fmla="*/ 1407 h 1408"/>
              <a:gd name="T6" fmla="*/ 544 w 1414"/>
              <a:gd name="T7" fmla="*/ 1341 h 1408"/>
              <a:gd name="T8" fmla="*/ 544 w 1414"/>
              <a:gd name="T9" fmla="*/ 868 h 1408"/>
              <a:gd name="T10" fmla="*/ 71 w 1414"/>
              <a:gd name="T11" fmla="*/ 868 h 1408"/>
              <a:gd name="T12" fmla="*/ 0 w 1414"/>
              <a:gd name="T13" fmla="*/ 796 h 1408"/>
              <a:gd name="T14" fmla="*/ 0 w 1414"/>
              <a:gd name="T15" fmla="*/ 611 h 1408"/>
              <a:gd name="T16" fmla="*/ 71 w 1414"/>
              <a:gd name="T17" fmla="*/ 539 h 1408"/>
              <a:gd name="T18" fmla="*/ 544 w 1414"/>
              <a:gd name="T19" fmla="*/ 539 h 1408"/>
              <a:gd name="T20" fmla="*/ 544 w 1414"/>
              <a:gd name="T21" fmla="*/ 66 h 1408"/>
              <a:gd name="T22" fmla="*/ 616 w 1414"/>
              <a:gd name="T23" fmla="*/ 0 h 1408"/>
              <a:gd name="T24" fmla="*/ 802 w 1414"/>
              <a:gd name="T25" fmla="*/ 0 h 1408"/>
              <a:gd name="T26" fmla="*/ 874 w 1414"/>
              <a:gd name="T27" fmla="*/ 66 h 1408"/>
              <a:gd name="T28" fmla="*/ 874 w 1414"/>
              <a:gd name="T29" fmla="*/ 539 h 1408"/>
              <a:gd name="T30" fmla="*/ 1341 w 1414"/>
              <a:gd name="T31" fmla="*/ 539 h 1408"/>
              <a:gd name="T32" fmla="*/ 1413 w 1414"/>
              <a:gd name="T33" fmla="*/ 611 h 1408"/>
              <a:gd name="T34" fmla="*/ 1413 w 1414"/>
              <a:gd name="T35" fmla="*/ 796 h 1408"/>
              <a:gd name="T36" fmla="*/ 1341 w 1414"/>
              <a:gd name="T37" fmla="*/ 868 h 1408"/>
              <a:gd name="T38" fmla="*/ 874 w 1414"/>
              <a:gd name="T39" fmla="*/ 868 h 1408"/>
              <a:gd name="T40" fmla="*/ 874 w 1414"/>
              <a:gd name="T41" fmla="*/ 1341 h 1408"/>
              <a:gd name="T42" fmla="*/ 802 w 1414"/>
              <a:gd name="T43" fmla="*/ 1407 h 1408"/>
              <a:gd name="T44" fmla="*/ 71 w 1414"/>
              <a:gd name="T45" fmla="*/ 587 h 1408"/>
              <a:gd name="T46" fmla="*/ 71 w 1414"/>
              <a:gd name="T47" fmla="*/ 587 h 1408"/>
              <a:gd name="T48" fmla="*/ 47 w 1414"/>
              <a:gd name="T49" fmla="*/ 611 h 1408"/>
              <a:gd name="T50" fmla="*/ 47 w 1414"/>
              <a:gd name="T51" fmla="*/ 796 h 1408"/>
              <a:gd name="T52" fmla="*/ 71 w 1414"/>
              <a:gd name="T53" fmla="*/ 820 h 1408"/>
              <a:gd name="T54" fmla="*/ 569 w 1414"/>
              <a:gd name="T55" fmla="*/ 820 h 1408"/>
              <a:gd name="T56" fmla="*/ 592 w 1414"/>
              <a:gd name="T57" fmla="*/ 844 h 1408"/>
              <a:gd name="T58" fmla="*/ 592 w 1414"/>
              <a:gd name="T59" fmla="*/ 1341 h 1408"/>
              <a:gd name="T60" fmla="*/ 616 w 1414"/>
              <a:gd name="T61" fmla="*/ 1365 h 1408"/>
              <a:gd name="T62" fmla="*/ 802 w 1414"/>
              <a:gd name="T63" fmla="*/ 1365 h 1408"/>
              <a:gd name="T64" fmla="*/ 826 w 1414"/>
              <a:gd name="T65" fmla="*/ 1341 h 1408"/>
              <a:gd name="T66" fmla="*/ 826 w 1414"/>
              <a:gd name="T67" fmla="*/ 844 h 1408"/>
              <a:gd name="T68" fmla="*/ 850 w 1414"/>
              <a:gd name="T69" fmla="*/ 820 h 1408"/>
              <a:gd name="T70" fmla="*/ 1341 w 1414"/>
              <a:gd name="T71" fmla="*/ 820 h 1408"/>
              <a:gd name="T72" fmla="*/ 1365 w 1414"/>
              <a:gd name="T73" fmla="*/ 796 h 1408"/>
              <a:gd name="T74" fmla="*/ 1365 w 1414"/>
              <a:gd name="T75" fmla="*/ 611 h 1408"/>
              <a:gd name="T76" fmla="*/ 1341 w 1414"/>
              <a:gd name="T77" fmla="*/ 587 h 1408"/>
              <a:gd name="T78" fmla="*/ 850 w 1414"/>
              <a:gd name="T79" fmla="*/ 587 h 1408"/>
              <a:gd name="T80" fmla="*/ 826 w 1414"/>
              <a:gd name="T81" fmla="*/ 563 h 1408"/>
              <a:gd name="T82" fmla="*/ 826 w 1414"/>
              <a:gd name="T83" fmla="*/ 66 h 1408"/>
              <a:gd name="T84" fmla="*/ 802 w 1414"/>
              <a:gd name="T85" fmla="*/ 42 h 1408"/>
              <a:gd name="T86" fmla="*/ 616 w 1414"/>
              <a:gd name="T87" fmla="*/ 42 h 1408"/>
              <a:gd name="T88" fmla="*/ 592 w 1414"/>
              <a:gd name="T89" fmla="*/ 66 h 1408"/>
              <a:gd name="T90" fmla="*/ 592 w 1414"/>
              <a:gd name="T91" fmla="*/ 563 h 1408"/>
              <a:gd name="T92" fmla="*/ 569 w 1414"/>
              <a:gd name="T93" fmla="*/ 587 h 1408"/>
              <a:gd name="T94" fmla="*/ 71 w 1414"/>
              <a:gd name="T95" fmla="*/ 58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4" h="1408">
                <a:moveTo>
                  <a:pt x="802" y="1407"/>
                </a:moveTo>
                <a:lnTo>
                  <a:pt x="802" y="1407"/>
                </a:lnTo>
                <a:cubicBezTo>
                  <a:pt x="616" y="1407"/>
                  <a:pt x="616" y="1407"/>
                  <a:pt x="616" y="1407"/>
                </a:cubicBezTo>
                <a:cubicBezTo>
                  <a:pt x="574" y="1407"/>
                  <a:pt x="544" y="1377"/>
                  <a:pt x="544" y="1341"/>
                </a:cubicBezTo>
                <a:cubicBezTo>
                  <a:pt x="544" y="868"/>
                  <a:pt x="544" y="868"/>
                  <a:pt x="544" y="868"/>
                </a:cubicBezTo>
                <a:cubicBezTo>
                  <a:pt x="71" y="868"/>
                  <a:pt x="71" y="868"/>
                  <a:pt x="71" y="868"/>
                </a:cubicBezTo>
                <a:cubicBezTo>
                  <a:pt x="35" y="868"/>
                  <a:pt x="0" y="838"/>
                  <a:pt x="0" y="796"/>
                </a:cubicBezTo>
                <a:cubicBezTo>
                  <a:pt x="0" y="611"/>
                  <a:pt x="0" y="611"/>
                  <a:pt x="0" y="611"/>
                </a:cubicBezTo>
                <a:cubicBezTo>
                  <a:pt x="0" y="569"/>
                  <a:pt x="35" y="539"/>
                  <a:pt x="71" y="539"/>
                </a:cubicBezTo>
                <a:cubicBezTo>
                  <a:pt x="544" y="539"/>
                  <a:pt x="544" y="539"/>
                  <a:pt x="544" y="539"/>
                </a:cubicBezTo>
                <a:cubicBezTo>
                  <a:pt x="544" y="66"/>
                  <a:pt x="544" y="66"/>
                  <a:pt x="544" y="66"/>
                </a:cubicBezTo>
                <a:cubicBezTo>
                  <a:pt x="544" y="30"/>
                  <a:pt x="574" y="0"/>
                  <a:pt x="616" y="0"/>
                </a:cubicBezTo>
                <a:cubicBezTo>
                  <a:pt x="802" y="0"/>
                  <a:pt x="802" y="0"/>
                  <a:pt x="802" y="0"/>
                </a:cubicBezTo>
                <a:cubicBezTo>
                  <a:pt x="844" y="0"/>
                  <a:pt x="874" y="30"/>
                  <a:pt x="874" y="66"/>
                </a:cubicBezTo>
                <a:cubicBezTo>
                  <a:pt x="874" y="539"/>
                  <a:pt x="874" y="539"/>
                  <a:pt x="874" y="539"/>
                </a:cubicBezTo>
                <a:cubicBezTo>
                  <a:pt x="1341" y="539"/>
                  <a:pt x="1341" y="539"/>
                  <a:pt x="1341" y="539"/>
                </a:cubicBezTo>
                <a:cubicBezTo>
                  <a:pt x="1383" y="539"/>
                  <a:pt x="1413" y="569"/>
                  <a:pt x="1413" y="611"/>
                </a:cubicBezTo>
                <a:cubicBezTo>
                  <a:pt x="1413" y="796"/>
                  <a:pt x="1413" y="796"/>
                  <a:pt x="1413" y="796"/>
                </a:cubicBezTo>
                <a:cubicBezTo>
                  <a:pt x="1413" y="838"/>
                  <a:pt x="1383" y="868"/>
                  <a:pt x="1341" y="868"/>
                </a:cubicBezTo>
                <a:cubicBezTo>
                  <a:pt x="874" y="868"/>
                  <a:pt x="874" y="868"/>
                  <a:pt x="874" y="868"/>
                </a:cubicBezTo>
                <a:cubicBezTo>
                  <a:pt x="874" y="1341"/>
                  <a:pt x="874" y="1341"/>
                  <a:pt x="874" y="1341"/>
                </a:cubicBezTo>
                <a:cubicBezTo>
                  <a:pt x="874" y="1377"/>
                  <a:pt x="844" y="1407"/>
                  <a:pt x="802" y="1407"/>
                </a:cubicBezTo>
                <a:close/>
                <a:moveTo>
                  <a:pt x="71" y="587"/>
                </a:moveTo>
                <a:lnTo>
                  <a:pt x="71" y="587"/>
                </a:lnTo>
                <a:cubicBezTo>
                  <a:pt x="59" y="587"/>
                  <a:pt x="47" y="599"/>
                  <a:pt x="47" y="611"/>
                </a:cubicBezTo>
                <a:cubicBezTo>
                  <a:pt x="47" y="796"/>
                  <a:pt x="47" y="796"/>
                  <a:pt x="47" y="796"/>
                </a:cubicBezTo>
                <a:cubicBezTo>
                  <a:pt x="47" y="808"/>
                  <a:pt x="59" y="820"/>
                  <a:pt x="71" y="820"/>
                </a:cubicBezTo>
                <a:cubicBezTo>
                  <a:pt x="569" y="820"/>
                  <a:pt x="569" y="820"/>
                  <a:pt x="569" y="820"/>
                </a:cubicBezTo>
                <a:cubicBezTo>
                  <a:pt x="580" y="820"/>
                  <a:pt x="592" y="832"/>
                  <a:pt x="592" y="844"/>
                </a:cubicBezTo>
                <a:cubicBezTo>
                  <a:pt x="592" y="1341"/>
                  <a:pt x="592" y="1341"/>
                  <a:pt x="592" y="1341"/>
                </a:cubicBezTo>
                <a:cubicBezTo>
                  <a:pt x="592" y="1353"/>
                  <a:pt x="598" y="1365"/>
                  <a:pt x="616" y="1365"/>
                </a:cubicBezTo>
                <a:cubicBezTo>
                  <a:pt x="802" y="1365"/>
                  <a:pt x="802" y="1365"/>
                  <a:pt x="802" y="1365"/>
                </a:cubicBezTo>
                <a:cubicBezTo>
                  <a:pt x="814" y="1365"/>
                  <a:pt x="826" y="1353"/>
                  <a:pt x="826" y="1341"/>
                </a:cubicBezTo>
                <a:cubicBezTo>
                  <a:pt x="826" y="844"/>
                  <a:pt x="826" y="844"/>
                  <a:pt x="826" y="844"/>
                </a:cubicBezTo>
                <a:cubicBezTo>
                  <a:pt x="826" y="832"/>
                  <a:pt x="838" y="820"/>
                  <a:pt x="850" y="820"/>
                </a:cubicBezTo>
                <a:cubicBezTo>
                  <a:pt x="1341" y="820"/>
                  <a:pt x="1341" y="820"/>
                  <a:pt x="1341" y="820"/>
                </a:cubicBezTo>
                <a:cubicBezTo>
                  <a:pt x="1359" y="820"/>
                  <a:pt x="1365" y="808"/>
                  <a:pt x="1365" y="796"/>
                </a:cubicBezTo>
                <a:cubicBezTo>
                  <a:pt x="1365" y="611"/>
                  <a:pt x="1365" y="611"/>
                  <a:pt x="1365" y="611"/>
                </a:cubicBezTo>
                <a:cubicBezTo>
                  <a:pt x="1365" y="599"/>
                  <a:pt x="1359" y="587"/>
                  <a:pt x="1341" y="587"/>
                </a:cubicBezTo>
                <a:cubicBezTo>
                  <a:pt x="850" y="587"/>
                  <a:pt x="850" y="587"/>
                  <a:pt x="850" y="587"/>
                </a:cubicBezTo>
                <a:cubicBezTo>
                  <a:pt x="838" y="587"/>
                  <a:pt x="826" y="575"/>
                  <a:pt x="826" y="563"/>
                </a:cubicBezTo>
                <a:cubicBezTo>
                  <a:pt x="826" y="66"/>
                  <a:pt x="826" y="66"/>
                  <a:pt x="826" y="66"/>
                </a:cubicBezTo>
                <a:cubicBezTo>
                  <a:pt x="826" y="54"/>
                  <a:pt x="814" y="42"/>
                  <a:pt x="802" y="42"/>
                </a:cubicBezTo>
                <a:cubicBezTo>
                  <a:pt x="616" y="42"/>
                  <a:pt x="616" y="42"/>
                  <a:pt x="616" y="42"/>
                </a:cubicBezTo>
                <a:cubicBezTo>
                  <a:pt x="598" y="42"/>
                  <a:pt x="592" y="54"/>
                  <a:pt x="592" y="66"/>
                </a:cubicBezTo>
                <a:cubicBezTo>
                  <a:pt x="592" y="563"/>
                  <a:pt x="592" y="563"/>
                  <a:pt x="592" y="563"/>
                </a:cubicBezTo>
                <a:cubicBezTo>
                  <a:pt x="592" y="575"/>
                  <a:pt x="580" y="587"/>
                  <a:pt x="569" y="587"/>
                </a:cubicBezTo>
                <a:lnTo>
                  <a:pt x="71" y="587"/>
                </a:lnTo>
                <a:close/>
              </a:path>
            </a:pathLst>
          </a:custGeom>
          <a:solidFill>
            <a:schemeClr val="accent4"/>
          </a:solidFill>
          <a:ln>
            <a:noFill/>
          </a:ln>
          <a:effectLst/>
        </p:spPr>
        <p:txBody>
          <a:bodyPr wrap="none" anchor="ctr"/>
          <a:lstStyle/>
          <a:p>
            <a:endParaRPr lang="en-US">
              <a:latin typeface="Roboto Light" charset="0"/>
            </a:endParaRPr>
          </a:p>
        </p:txBody>
      </p:sp>
      <p:grpSp>
        <p:nvGrpSpPr>
          <p:cNvPr id="10" name="Group 9"/>
          <p:cNvGrpSpPr/>
          <p:nvPr/>
        </p:nvGrpSpPr>
        <p:grpSpPr>
          <a:xfrm>
            <a:off x="14514022" y="5740663"/>
            <a:ext cx="2059667" cy="1458061"/>
            <a:chOff x="9027622" y="5740663"/>
            <a:chExt cx="2059667" cy="1458061"/>
          </a:xfrm>
          <a:solidFill>
            <a:schemeClr val="accent4"/>
          </a:solidFill>
        </p:grpSpPr>
        <p:sp>
          <p:nvSpPr>
            <p:cNvPr id="192" name="Freeform 118"/>
            <p:cNvSpPr>
              <a:spLocks noChangeArrowheads="1"/>
            </p:cNvSpPr>
            <p:nvPr/>
          </p:nvSpPr>
          <p:spPr bwMode="auto">
            <a:xfrm>
              <a:off x="10367564" y="5740663"/>
              <a:ext cx="113397" cy="113404"/>
            </a:xfrm>
            <a:custGeom>
              <a:avLst/>
              <a:gdLst>
                <a:gd name="T0" fmla="*/ 12 w 217"/>
                <a:gd name="T1" fmla="*/ 114 h 217"/>
                <a:gd name="T2" fmla="*/ 12 w 217"/>
                <a:gd name="T3" fmla="*/ 114 h 217"/>
                <a:gd name="T4" fmla="*/ 18 w 217"/>
                <a:gd name="T5" fmla="*/ 96 h 217"/>
                <a:gd name="T6" fmla="*/ 198 w 217"/>
                <a:gd name="T7" fmla="*/ 6 h 217"/>
                <a:gd name="T8" fmla="*/ 216 w 217"/>
                <a:gd name="T9" fmla="*/ 24 h 217"/>
                <a:gd name="T10" fmla="*/ 126 w 217"/>
                <a:gd name="T11" fmla="*/ 204 h 217"/>
                <a:gd name="T12" fmla="*/ 102 w 217"/>
                <a:gd name="T13" fmla="*/ 210 h 217"/>
                <a:gd name="T14" fmla="*/ 12 w 217"/>
                <a:gd name="T15" fmla="*/ 11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17">
                  <a:moveTo>
                    <a:pt x="12" y="114"/>
                  </a:moveTo>
                  <a:lnTo>
                    <a:pt x="12" y="114"/>
                  </a:lnTo>
                  <a:cubicBezTo>
                    <a:pt x="0" y="108"/>
                    <a:pt x="6" y="96"/>
                    <a:pt x="18" y="96"/>
                  </a:cubicBezTo>
                  <a:cubicBezTo>
                    <a:pt x="198" y="6"/>
                    <a:pt x="198" y="6"/>
                    <a:pt x="198" y="6"/>
                  </a:cubicBezTo>
                  <a:cubicBezTo>
                    <a:pt x="210" y="0"/>
                    <a:pt x="216" y="12"/>
                    <a:pt x="216" y="24"/>
                  </a:cubicBezTo>
                  <a:cubicBezTo>
                    <a:pt x="126" y="204"/>
                    <a:pt x="126" y="204"/>
                    <a:pt x="126" y="204"/>
                  </a:cubicBezTo>
                  <a:cubicBezTo>
                    <a:pt x="120" y="216"/>
                    <a:pt x="114" y="216"/>
                    <a:pt x="102" y="210"/>
                  </a:cubicBezTo>
                  <a:lnTo>
                    <a:pt x="12" y="114"/>
                  </a:lnTo>
                </a:path>
              </a:pathLst>
            </a:custGeom>
            <a:grpFill/>
            <a:ln>
              <a:noFill/>
            </a:ln>
            <a:effectLst/>
          </p:spPr>
          <p:txBody>
            <a:bodyPr wrap="none" anchor="ctr"/>
            <a:lstStyle/>
            <a:p>
              <a:endParaRPr lang="en-US">
                <a:latin typeface="Roboto Light" charset="0"/>
              </a:endParaRPr>
            </a:p>
          </p:txBody>
        </p:sp>
        <p:grpSp>
          <p:nvGrpSpPr>
            <p:cNvPr id="9" name="Group 8"/>
            <p:cNvGrpSpPr/>
            <p:nvPr/>
          </p:nvGrpSpPr>
          <p:grpSpPr>
            <a:xfrm>
              <a:off x="9027622" y="5830923"/>
              <a:ext cx="2059667" cy="1367801"/>
              <a:chOff x="9027622" y="5830923"/>
              <a:chExt cx="2059667" cy="1367801"/>
            </a:xfrm>
            <a:grpFill/>
          </p:grpSpPr>
          <p:sp>
            <p:nvSpPr>
              <p:cNvPr id="193" name="Freeform 119"/>
              <p:cNvSpPr>
                <a:spLocks noChangeArrowheads="1"/>
              </p:cNvSpPr>
              <p:nvPr/>
            </p:nvSpPr>
            <p:spPr bwMode="auto">
              <a:xfrm>
                <a:off x="9027622" y="7150121"/>
                <a:ext cx="41656" cy="43974"/>
              </a:xfrm>
              <a:custGeom>
                <a:avLst/>
                <a:gdLst>
                  <a:gd name="T0" fmla="*/ 36 w 79"/>
                  <a:gd name="T1" fmla="*/ 84 h 85"/>
                  <a:gd name="T2" fmla="*/ 36 w 79"/>
                  <a:gd name="T3" fmla="*/ 84 h 85"/>
                  <a:gd name="T4" fmla="*/ 12 w 79"/>
                  <a:gd name="T5" fmla="*/ 72 h 85"/>
                  <a:gd name="T6" fmla="*/ 0 w 79"/>
                  <a:gd name="T7" fmla="*/ 42 h 85"/>
                  <a:gd name="T8" fmla="*/ 12 w 79"/>
                  <a:gd name="T9" fmla="*/ 18 h 85"/>
                  <a:gd name="T10" fmla="*/ 66 w 79"/>
                  <a:gd name="T11" fmla="*/ 18 h 85"/>
                  <a:gd name="T12" fmla="*/ 78 w 79"/>
                  <a:gd name="T13" fmla="*/ 42 h 85"/>
                  <a:gd name="T14" fmla="*/ 66 w 79"/>
                  <a:gd name="T15" fmla="*/ 72 h 85"/>
                  <a:gd name="T16" fmla="*/ 36 w 79"/>
                  <a:gd name="T17"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5">
                    <a:moveTo>
                      <a:pt x="36" y="84"/>
                    </a:moveTo>
                    <a:lnTo>
                      <a:pt x="36" y="84"/>
                    </a:lnTo>
                    <a:cubicBezTo>
                      <a:pt x="30" y="84"/>
                      <a:pt x="18" y="78"/>
                      <a:pt x="12" y="72"/>
                    </a:cubicBezTo>
                    <a:cubicBezTo>
                      <a:pt x="6" y="66"/>
                      <a:pt x="0" y="54"/>
                      <a:pt x="0" y="42"/>
                    </a:cubicBezTo>
                    <a:cubicBezTo>
                      <a:pt x="0" y="36"/>
                      <a:pt x="6" y="24"/>
                      <a:pt x="12" y="18"/>
                    </a:cubicBezTo>
                    <a:cubicBezTo>
                      <a:pt x="24" y="0"/>
                      <a:pt x="48" y="0"/>
                      <a:pt x="66" y="18"/>
                    </a:cubicBezTo>
                    <a:cubicBezTo>
                      <a:pt x="72" y="24"/>
                      <a:pt x="78" y="36"/>
                      <a:pt x="78" y="42"/>
                    </a:cubicBezTo>
                    <a:cubicBezTo>
                      <a:pt x="78" y="54"/>
                      <a:pt x="72" y="66"/>
                      <a:pt x="66" y="72"/>
                    </a:cubicBezTo>
                    <a:cubicBezTo>
                      <a:pt x="60" y="78"/>
                      <a:pt x="48" y="84"/>
                      <a:pt x="36" y="8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4" name="Freeform 120"/>
              <p:cNvSpPr>
                <a:spLocks noChangeArrowheads="1"/>
              </p:cNvSpPr>
              <p:nvPr/>
            </p:nvSpPr>
            <p:spPr bwMode="auto">
              <a:xfrm>
                <a:off x="9080849" y="5884155"/>
                <a:ext cx="1254315" cy="1254396"/>
              </a:xfrm>
              <a:custGeom>
                <a:avLst/>
                <a:gdLst>
                  <a:gd name="T0" fmla="*/ 12 w 2390"/>
                  <a:gd name="T1" fmla="*/ 2323 h 2390"/>
                  <a:gd name="T2" fmla="*/ 66 w 2390"/>
                  <a:gd name="T3" fmla="*/ 2377 h 2390"/>
                  <a:gd name="T4" fmla="*/ 120 w 2390"/>
                  <a:gd name="T5" fmla="*/ 2275 h 2390"/>
                  <a:gd name="T6" fmla="*/ 173 w 2390"/>
                  <a:gd name="T7" fmla="*/ 2221 h 2390"/>
                  <a:gd name="T8" fmla="*/ 144 w 2390"/>
                  <a:gd name="T9" fmla="*/ 2287 h 2390"/>
                  <a:gd name="T10" fmla="*/ 221 w 2390"/>
                  <a:gd name="T11" fmla="*/ 2168 h 2390"/>
                  <a:gd name="T12" fmla="*/ 275 w 2390"/>
                  <a:gd name="T13" fmla="*/ 2114 h 2390"/>
                  <a:gd name="T14" fmla="*/ 251 w 2390"/>
                  <a:gd name="T15" fmla="*/ 2179 h 2390"/>
                  <a:gd name="T16" fmla="*/ 329 w 2390"/>
                  <a:gd name="T17" fmla="*/ 2012 h 2390"/>
                  <a:gd name="T18" fmla="*/ 383 w 2390"/>
                  <a:gd name="T19" fmla="*/ 2066 h 2390"/>
                  <a:gd name="T20" fmla="*/ 329 w 2390"/>
                  <a:gd name="T21" fmla="*/ 2066 h 2390"/>
                  <a:gd name="T22" fmla="*/ 431 w 2390"/>
                  <a:gd name="T23" fmla="*/ 1904 h 2390"/>
                  <a:gd name="T24" fmla="*/ 485 w 2390"/>
                  <a:gd name="T25" fmla="*/ 1958 h 2390"/>
                  <a:gd name="T26" fmla="*/ 539 w 2390"/>
                  <a:gd name="T27" fmla="*/ 1856 h 2390"/>
                  <a:gd name="T28" fmla="*/ 593 w 2390"/>
                  <a:gd name="T29" fmla="*/ 1802 h 2390"/>
                  <a:gd name="T30" fmla="*/ 563 w 2390"/>
                  <a:gd name="T31" fmla="*/ 1862 h 2390"/>
                  <a:gd name="T32" fmla="*/ 641 w 2390"/>
                  <a:gd name="T33" fmla="*/ 1748 h 2390"/>
                  <a:gd name="T34" fmla="*/ 695 w 2390"/>
                  <a:gd name="T35" fmla="*/ 1694 h 2390"/>
                  <a:gd name="T36" fmla="*/ 671 w 2390"/>
                  <a:gd name="T37" fmla="*/ 1760 h 2390"/>
                  <a:gd name="T38" fmla="*/ 748 w 2390"/>
                  <a:gd name="T39" fmla="*/ 1593 h 2390"/>
                  <a:gd name="T40" fmla="*/ 802 w 2390"/>
                  <a:gd name="T41" fmla="*/ 1647 h 2390"/>
                  <a:gd name="T42" fmla="*/ 748 w 2390"/>
                  <a:gd name="T43" fmla="*/ 1647 h 2390"/>
                  <a:gd name="T44" fmla="*/ 850 w 2390"/>
                  <a:gd name="T45" fmla="*/ 1485 h 2390"/>
                  <a:gd name="T46" fmla="*/ 904 w 2390"/>
                  <a:gd name="T47" fmla="*/ 1539 h 2390"/>
                  <a:gd name="T48" fmla="*/ 958 w 2390"/>
                  <a:gd name="T49" fmla="*/ 1437 h 2390"/>
                  <a:gd name="T50" fmla="*/ 1012 w 2390"/>
                  <a:gd name="T51" fmla="*/ 1383 h 2390"/>
                  <a:gd name="T52" fmla="*/ 982 w 2390"/>
                  <a:gd name="T53" fmla="*/ 1443 h 2390"/>
                  <a:gd name="T54" fmla="*/ 1066 w 2390"/>
                  <a:gd name="T55" fmla="*/ 1329 h 2390"/>
                  <a:gd name="T56" fmla="*/ 1114 w 2390"/>
                  <a:gd name="T57" fmla="*/ 1275 h 2390"/>
                  <a:gd name="T58" fmla="*/ 1090 w 2390"/>
                  <a:gd name="T59" fmla="*/ 1341 h 2390"/>
                  <a:gd name="T60" fmla="*/ 1168 w 2390"/>
                  <a:gd name="T61" fmla="*/ 1173 h 2390"/>
                  <a:gd name="T62" fmla="*/ 1222 w 2390"/>
                  <a:gd name="T63" fmla="*/ 1221 h 2390"/>
                  <a:gd name="T64" fmla="*/ 1168 w 2390"/>
                  <a:gd name="T65" fmla="*/ 1221 h 2390"/>
                  <a:gd name="T66" fmla="*/ 1275 w 2390"/>
                  <a:gd name="T67" fmla="*/ 1066 h 2390"/>
                  <a:gd name="T68" fmla="*/ 1329 w 2390"/>
                  <a:gd name="T69" fmla="*/ 1119 h 2390"/>
                  <a:gd name="T70" fmla="*/ 1377 w 2390"/>
                  <a:gd name="T71" fmla="*/ 1012 h 2390"/>
                  <a:gd name="T72" fmla="*/ 1431 w 2390"/>
                  <a:gd name="T73" fmla="*/ 958 h 2390"/>
                  <a:gd name="T74" fmla="*/ 1407 w 2390"/>
                  <a:gd name="T75" fmla="*/ 1024 h 2390"/>
                  <a:gd name="T76" fmla="*/ 1485 w 2390"/>
                  <a:gd name="T77" fmla="*/ 910 h 2390"/>
                  <a:gd name="T78" fmla="*/ 1539 w 2390"/>
                  <a:gd name="T79" fmla="*/ 856 h 2390"/>
                  <a:gd name="T80" fmla="*/ 1509 w 2390"/>
                  <a:gd name="T81" fmla="*/ 922 h 2390"/>
                  <a:gd name="T82" fmla="*/ 1587 w 2390"/>
                  <a:gd name="T83" fmla="*/ 748 h 2390"/>
                  <a:gd name="T84" fmla="*/ 1641 w 2390"/>
                  <a:gd name="T85" fmla="*/ 802 h 2390"/>
                  <a:gd name="T86" fmla="*/ 1587 w 2390"/>
                  <a:gd name="T87" fmla="*/ 802 h 2390"/>
                  <a:gd name="T88" fmla="*/ 1695 w 2390"/>
                  <a:gd name="T89" fmla="*/ 646 h 2390"/>
                  <a:gd name="T90" fmla="*/ 1749 w 2390"/>
                  <a:gd name="T91" fmla="*/ 700 h 2390"/>
                  <a:gd name="T92" fmla="*/ 1796 w 2390"/>
                  <a:gd name="T93" fmla="*/ 592 h 2390"/>
                  <a:gd name="T94" fmla="*/ 1850 w 2390"/>
                  <a:gd name="T95" fmla="*/ 539 h 2390"/>
                  <a:gd name="T96" fmla="*/ 1826 w 2390"/>
                  <a:gd name="T97" fmla="*/ 604 h 2390"/>
                  <a:gd name="T98" fmla="*/ 1904 w 2390"/>
                  <a:gd name="T99" fmla="*/ 491 h 2390"/>
                  <a:gd name="T100" fmla="*/ 1958 w 2390"/>
                  <a:gd name="T101" fmla="*/ 437 h 2390"/>
                  <a:gd name="T102" fmla="*/ 1928 w 2390"/>
                  <a:gd name="T103" fmla="*/ 503 h 2390"/>
                  <a:gd name="T104" fmla="*/ 2006 w 2390"/>
                  <a:gd name="T105" fmla="*/ 329 h 2390"/>
                  <a:gd name="T106" fmla="*/ 2060 w 2390"/>
                  <a:gd name="T107" fmla="*/ 383 h 2390"/>
                  <a:gd name="T108" fmla="*/ 2006 w 2390"/>
                  <a:gd name="T109" fmla="*/ 383 h 2390"/>
                  <a:gd name="T110" fmla="*/ 2114 w 2390"/>
                  <a:gd name="T111" fmla="*/ 227 h 2390"/>
                  <a:gd name="T112" fmla="*/ 2168 w 2390"/>
                  <a:gd name="T113" fmla="*/ 281 h 2390"/>
                  <a:gd name="T114" fmla="*/ 2216 w 2390"/>
                  <a:gd name="T115" fmla="*/ 173 h 2390"/>
                  <a:gd name="T116" fmla="*/ 2270 w 2390"/>
                  <a:gd name="T117" fmla="*/ 119 h 2390"/>
                  <a:gd name="T118" fmla="*/ 2246 w 2390"/>
                  <a:gd name="T119" fmla="*/ 185 h 2390"/>
                  <a:gd name="T120" fmla="*/ 2324 w 2390"/>
                  <a:gd name="T121" fmla="*/ 71 h 2390"/>
                  <a:gd name="T122" fmla="*/ 2377 w 2390"/>
                  <a:gd name="T123" fmla="*/ 18 h 2390"/>
                  <a:gd name="T124" fmla="*/ 2347 w 2390"/>
                  <a:gd name="T125" fmla="*/ 83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0" h="2390">
                    <a:moveTo>
                      <a:pt x="12" y="2377"/>
                    </a:moveTo>
                    <a:lnTo>
                      <a:pt x="12" y="2377"/>
                    </a:lnTo>
                    <a:cubicBezTo>
                      <a:pt x="0" y="2365"/>
                      <a:pt x="0" y="2341"/>
                      <a:pt x="12" y="2323"/>
                    </a:cubicBezTo>
                    <a:lnTo>
                      <a:pt x="12" y="2323"/>
                    </a:lnTo>
                    <a:cubicBezTo>
                      <a:pt x="30" y="2311"/>
                      <a:pt x="54" y="2311"/>
                      <a:pt x="66" y="2323"/>
                    </a:cubicBezTo>
                    <a:lnTo>
                      <a:pt x="66" y="2323"/>
                    </a:lnTo>
                    <a:cubicBezTo>
                      <a:pt x="84" y="2341"/>
                      <a:pt x="84" y="2365"/>
                      <a:pt x="66" y="2377"/>
                    </a:cubicBezTo>
                    <a:lnTo>
                      <a:pt x="66" y="2377"/>
                    </a:lnTo>
                    <a:cubicBezTo>
                      <a:pt x="60" y="2383"/>
                      <a:pt x="48" y="2389"/>
                      <a:pt x="42" y="2389"/>
                    </a:cubicBezTo>
                    <a:lnTo>
                      <a:pt x="42" y="2389"/>
                    </a:lnTo>
                    <a:cubicBezTo>
                      <a:pt x="30" y="2389"/>
                      <a:pt x="24" y="2383"/>
                      <a:pt x="12" y="2377"/>
                    </a:cubicBezTo>
                    <a:close/>
                    <a:moveTo>
                      <a:pt x="120" y="2275"/>
                    </a:moveTo>
                    <a:lnTo>
                      <a:pt x="120" y="2275"/>
                    </a:lnTo>
                    <a:cubicBezTo>
                      <a:pt x="102" y="2257"/>
                      <a:pt x="102" y="2233"/>
                      <a:pt x="120" y="2221"/>
                    </a:cubicBezTo>
                    <a:lnTo>
                      <a:pt x="120" y="2221"/>
                    </a:lnTo>
                    <a:cubicBezTo>
                      <a:pt x="132" y="2203"/>
                      <a:pt x="156" y="2203"/>
                      <a:pt x="173" y="2221"/>
                    </a:cubicBezTo>
                    <a:lnTo>
                      <a:pt x="173" y="2221"/>
                    </a:lnTo>
                    <a:cubicBezTo>
                      <a:pt x="185" y="2233"/>
                      <a:pt x="185" y="2257"/>
                      <a:pt x="173" y="2275"/>
                    </a:cubicBezTo>
                    <a:lnTo>
                      <a:pt x="173" y="2275"/>
                    </a:lnTo>
                    <a:cubicBezTo>
                      <a:pt x="167" y="2281"/>
                      <a:pt x="156" y="2287"/>
                      <a:pt x="144" y="2287"/>
                    </a:cubicBezTo>
                    <a:lnTo>
                      <a:pt x="144" y="2287"/>
                    </a:lnTo>
                    <a:cubicBezTo>
                      <a:pt x="138" y="2287"/>
                      <a:pt x="126" y="2281"/>
                      <a:pt x="120" y="2275"/>
                    </a:cubicBezTo>
                    <a:close/>
                    <a:moveTo>
                      <a:pt x="221" y="2168"/>
                    </a:moveTo>
                    <a:lnTo>
                      <a:pt x="221" y="2168"/>
                    </a:lnTo>
                    <a:cubicBezTo>
                      <a:pt x="209" y="2156"/>
                      <a:pt x="209" y="2132"/>
                      <a:pt x="221" y="2114"/>
                    </a:cubicBezTo>
                    <a:lnTo>
                      <a:pt x="221" y="2114"/>
                    </a:lnTo>
                    <a:cubicBezTo>
                      <a:pt x="239" y="2102"/>
                      <a:pt x="263" y="2102"/>
                      <a:pt x="275" y="2114"/>
                    </a:cubicBezTo>
                    <a:lnTo>
                      <a:pt x="275" y="2114"/>
                    </a:lnTo>
                    <a:cubicBezTo>
                      <a:pt x="293" y="2132"/>
                      <a:pt x="293" y="2156"/>
                      <a:pt x="275" y="2168"/>
                    </a:cubicBezTo>
                    <a:lnTo>
                      <a:pt x="275" y="2168"/>
                    </a:lnTo>
                    <a:cubicBezTo>
                      <a:pt x="269" y="2174"/>
                      <a:pt x="257" y="2179"/>
                      <a:pt x="251" y="2179"/>
                    </a:cubicBezTo>
                    <a:lnTo>
                      <a:pt x="251" y="2179"/>
                    </a:lnTo>
                    <a:cubicBezTo>
                      <a:pt x="239" y="2179"/>
                      <a:pt x="233" y="2174"/>
                      <a:pt x="221" y="2168"/>
                    </a:cubicBezTo>
                    <a:close/>
                    <a:moveTo>
                      <a:pt x="329" y="2066"/>
                    </a:moveTo>
                    <a:lnTo>
                      <a:pt x="329" y="2066"/>
                    </a:lnTo>
                    <a:cubicBezTo>
                      <a:pt x="311" y="2048"/>
                      <a:pt x="311" y="2024"/>
                      <a:pt x="329" y="2012"/>
                    </a:cubicBezTo>
                    <a:lnTo>
                      <a:pt x="329" y="2012"/>
                    </a:lnTo>
                    <a:cubicBezTo>
                      <a:pt x="341" y="1994"/>
                      <a:pt x="365" y="1994"/>
                      <a:pt x="383" y="2012"/>
                    </a:cubicBezTo>
                    <a:lnTo>
                      <a:pt x="383" y="2012"/>
                    </a:lnTo>
                    <a:cubicBezTo>
                      <a:pt x="395" y="2024"/>
                      <a:pt x="395" y="2048"/>
                      <a:pt x="383" y="2066"/>
                    </a:cubicBezTo>
                    <a:lnTo>
                      <a:pt x="383" y="2066"/>
                    </a:lnTo>
                    <a:cubicBezTo>
                      <a:pt x="377" y="2072"/>
                      <a:pt x="365" y="2078"/>
                      <a:pt x="353" y="2078"/>
                    </a:cubicBezTo>
                    <a:lnTo>
                      <a:pt x="353" y="2078"/>
                    </a:lnTo>
                    <a:cubicBezTo>
                      <a:pt x="347" y="2078"/>
                      <a:pt x="335" y="2072"/>
                      <a:pt x="329" y="2066"/>
                    </a:cubicBezTo>
                    <a:close/>
                    <a:moveTo>
                      <a:pt x="431" y="1958"/>
                    </a:moveTo>
                    <a:lnTo>
                      <a:pt x="431" y="1958"/>
                    </a:lnTo>
                    <a:cubicBezTo>
                      <a:pt x="419" y="1946"/>
                      <a:pt x="419" y="1922"/>
                      <a:pt x="431" y="1904"/>
                    </a:cubicBezTo>
                    <a:lnTo>
                      <a:pt x="431" y="1904"/>
                    </a:lnTo>
                    <a:cubicBezTo>
                      <a:pt x="449" y="1892"/>
                      <a:pt x="473" y="1892"/>
                      <a:pt x="485" y="1904"/>
                    </a:cubicBezTo>
                    <a:lnTo>
                      <a:pt x="485" y="1904"/>
                    </a:lnTo>
                    <a:cubicBezTo>
                      <a:pt x="503" y="1922"/>
                      <a:pt x="503" y="1946"/>
                      <a:pt x="485" y="1958"/>
                    </a:cubicBezTo>
                    <a:lnTo>
                      <a:pt x="485" y="1958"/>
                    </a:lnTo>
                    <a:cubicBezTo>
                      <a:pt x="479" y="1964"/>
                      <a:pt x="467" y="1970"/>
                      <a:pt x="461" y="1970"/>
                    </a:cubicBezTo>
                    <a:lnTo>
                      <a:pt x="461" y="1970"/>
                    </a:lnTo>
                    <a:cubicBezTo>
                      <a:pt x="449" y="1970"/>
                      <a:pt x="443" y="1964"/>
                      <a:pt x="431" y="1958"/>
                    </a:cubicBezTo>
                    <a:close/>
                    <a:moveTo>
                      <a:pt x="539" y="1856"/>
                    </a:moveTo>
                    <a:lnTo>
                      <a:pt x="539" y="1856"/>
                    </a:lnTo>
                    <a:cubicBezTo>
                      <a:pt x="521" y="1838"/>
                      <a:pt x="521" y="1814"/>
                      <a:pt x="539" y="1802"/>
                    </a:cubicBezTo>
                    <a:lnTo>
                      <a:pt x="539" y="1802"/>
                    </a:lnTo>
                    <a:cubicBezTo>
                      <a:pt x="551" y="1784"/>
                      <a:pt x="575" y="1784"/>
                      <a:pt x="593" y="1802"/>
                    </a:cubicBezTo>
                    <a:lnTo>
                      <a:pt x="593" y="1802"/>
                    </a:lnTo>
                    <a:cubicBezTo>
                      <a:pt x="605" y="1814"/>
                      <a:pt x="605" y="1838"/>
                      <a:pt x="593" y="1856"/>
                    </a:cubicBezTo>
                    <a:lnTo>
                      <a:pt x="593" y="1856"/>
                    </a:lnTo>
                    <a:cubicBezTo>
                      <a:pt x="587" y="1862"/>
                      <a:pt x="575" y="1862"/>
                      <a:pt x="563" y="1862"/>
                    </a:cubicBezTo>
                    <a:lnTo>
                      <a:pt x="563" y="1862"/>
                    </a:lnTo>
                    <a:cubicBezTo>
                      <a:pt x="557" y="1862"/>
                      <a:pt x="545" y="1862"/>
                      <a:pt x="539" y="1856"/>
                    </a:cubicBezTo>
                    <a:close/>
                    <a:moveTo>
                      <a:pt x="641" y="1748"/>
                    </a:moveTo>
                    <a:lnTo>
                      <a:pt x="641" y="1748"/>
                    </a:lnTo>
                    <a:cubicBezTo>
                      <a:pt x="629" y="1736"/>
                      <a:pt x="629" y="1712"/>
                      <a:pt x="641" y="1694"/>
                    </a:cubicBezTo>
                    <a:lnTo>
                      <a:pt x="641" y="1694"/>
                    </a:lnTo>
                    <a:cubicBezTo>
                      <a:pt x="659" y="1682"/>
                      <a:pt x="683" y="1682"/>
                      <a:pt x="695" y="1694"/>
                    </a:cubicBezTo>
                    <a:lnTo>
                      <a:pt x="695" y="1694"/>
                    </a:lnTo>
                    <a:cubicBezTo>
                      <a:pt x="713" y="1712"/>
                      <a:pt x="713" y="1736"/>
                      <a:pt x="695" y="1748"/>
                    </a:cubicBezTo>
                    <a:lnTo>
                      <a:pt x="695" y="1748"/>
                    </a:lnTo>
                    <a:cubicBezTo>
                      <a:pt x="689" y="1754"/>
                      <a:pt x="683" y="1760"/>
                      <a:pt x="671" y="1760"/>
                    </a:cubicBezTo>
                    <a:lnTo>
                      <a:pt x="671" y="1760"/>
                    </a:lnTo>
                    <a:cubicBezTo>
                      <a:pt x="659" y="1760"/>
                      <a:pt x="653" y="1754"/>
                      <a:pt x="641" y="1748"/>
                    </a:cubicBezTo>
                    <a:close/>
                    <a:moveTo>
                      <a:pt x="748" y="1647"/>
                    </a:moveTo>
                    <a:lnTo>
                      <a:pt x="748" y="1647"/>
                    </a:lnTo>
                    <a:cubicBezTo>
                      <a:pt x="731" y="1629"/>
                      <a:pt x="731" y="1605"/>
                      <a:pt x="748" y="1593"/>
                    </a:cubicBezTo>
                    <a:lnTo>
                      <a:pt x="748" y="1593"/>
                    </a:lnTo>
                    <a:cubicBezTo>
                      <a:pt x="760" y="1575"/>
                      <a:pt x="784" y="1575"/>
                      <a:pt x="802" y="1593"/>
                    </a:cubicBezTo>
                    <a:lnTo>
                      <a:pt x="802" y="1593"/>
                    </a:lnTo>
                    <a:cubicBezTo>
                      <a:pt x="814" y="1605"/>
                      <a:pt x="814" y="1629"/>
                      <a:pt x="802" y="1647"/>
                    </a:cubicBezTo>
                    <a:lnTo>
                      <a:pt x="802" y="1647"/>
                    </a:lnTo>
                    <a:cubicBezTo>
                      <a:pt x="796" y="1652"/>
                      <a:pt x="784" y="1652"/>
                      <a:pt x="772" y="1652"/>
                    </a:cubicBezTo>
                    <a:lnTo>
                      <a:pt x="772" y="1652"/>
                    </a:lnTo>
                    <a:cubicBezTo>
                      <a:pt x="766" y="1652"/>
                      <a:pt x="754" y="1652"/>
                      <a:pt x="748" y="1647"/>
                    </a:cubicBezTo>
                    <a:close/>
                    <a:moveTo>
                      <a:pt x="850" y="1539"/>
                    </a:moveTo>
                    <a:lnTo>
                      <a:pt x="850" y="1539"/>
                    </a:lnTo>
                    <a:cubicBezTo>
                      <a:pt x="838" y="1527"/>
                      <a:pt x="838" y="1503"/>
                      <a:pt x="850" y="1485"/>
                    </a:cubicBezTo>
                    <a:lnTo>
                      <a:pt x="850" y="1485"/>
                    </a:lnTo>
                    <a:cubicBezTo>
                      <a:pt x="868" y="1473"/>
                      <a:pt x="892" y="1473"/>
                      <a:pt x="904" y="1485"/>
                    </a:cubicBezTo>
                    <a:lnTo>
                      <a:pt x="904" y="1485"/>
                    </a:lnTo>
                    <a:cubicBezTo>
                      <a:pt x="922" y="1503"/>
                      <a:pt x="922" y="1527"/>
                      <a:pt x="904" y="1539"/>
                    </a:cubicBezTo>
                    <a:lnTo>
                      <a:pt x="904" y="1539"/>
                    </a:lnTo>
                    <a:cubicBezTo>
                      <a:pt x="898" y="1545"/>
                      <a:pt x="892" y="1551"/>
                      <a:pt x="880" y="1551"/>
                    </a:cubicBezTo>
                    <a:lnTo>
                      <a:pt x="880" y="1551"/>
                    </a:lnTo>
                    <a:cubicBezTo>
                      <a:pt x="868" y="1551"/>
                      <a:pt x="862" y="1545"/>
                      <a:pt x="850" y="1539"/>
                    </a:cubicBezTo>
                    <a:close/>
                    <a:moveTo>
                      <a:pt x="958" y="1437"/>
                    </a:moveTo>
                    <a:lnTo>
                      <a:pt x="958" y="1437"/>
                    </a:lnTo>
                    <a:cubicBezTo>
                      <a:pt x="946" y="1419"/>
                      <a:pt x="946" y="1395"/>
                      <a:pt x="958" y="1383"/>
                    </a:cubicBezTo>
                    <a:lnTo>
                      <a:pt x="958" y="1383"/>
                    </a:lnTo>
                    <a:cubicBezTo>
                      <a:pt x="976" y="1365"/>
                      <a:pt x="1000" y="1365"/>
                      <a:pt x="1012" y="1383"/>
                    </a:cubicBezTo>
                    <a:lnTo>
                      <a:pt x="1012" y="1383"/>
                    </a:lnTo>
                    <a:cubicBezTo>
                      <a:pt x="1024" y="1395"/>
                      <a:pt x="1024" y="1419"/>
                      <a:pt x="1012" y="1437"/>
                    </a:cubicBezTo>
                    <a:lnTo>
                      <a:pt x="1012" y="1437"/>
                    </a:lnTo>
                    <a:cubicBezTo>
                      <a:pt x="1006" y="1443"/>
                      <a:pt x="994" y="1443"/>
                      <a:pt x="982" y="1443"/>
                    </a:cubicBezTo>
                    <a:lnTo>
                      <a:pt x="982" y="1443"/>
                    </a:lnTo>
                    <a:cubicBezTo>
                      <a:pt x="976" y="1443"/>
                      <a:pt x="964" y="1443"/>
                      <a:pt x="958" y="1437"/>
                    </a:cubicBezTo>
                    <a:close/>
                    <a:moveTo>
                      <a:pt x="1066" y="1329"/>
                    </a:moveTo>
                    <a:lnTo>
                      <a:pt x="1066" y="1329"/>
                    </a:lnTo>
                    <a:cubicBezTo>
                      <a:pt x="1048" y="1317"/>
                      <a:pt x="1048" y="1293"/>
                      <a:pt x="1066" y="1275"/>
                    </a:cubicBezTo>
                    <a:lnTo>
                      <a:pt x="1066" y="1275"/>
                    </a:lnTo>
                    <a:cubicBezTo>
                      <a:pt x="1078" y="1263"/>
                      <a:pt x="1102" y="1263"/>
                      <a:pt x="1114" y="1275"/>
                    </a:cubicBezTo>
                    <a:lnTo>
                      <a:pt x="1114" y="1275"/>
                    </a:lnTo>
                    <a:cubicBezTo>
                      <a:pt x="1132" y="1293"/>
                      <a:pt x="1132" y="1317"/>
                      <a:pt x="1114" y="1329"/>
                    </a:cubicBezTo>
                    <a:lnTo>
                      <a:pt x="1114" y="1329"/>
                    </a:lnTo>
                    <a:cubicBezTo>
                      <a:pt x="1108" y="1335"/>
                      <a:pt x="1102" y="1341"/>
                      <a:pt x="1090" y="1341"/>
                    </a:cubicBezTo>
                    <a:lnTo>
                      <a:pt x="1090" y="1341"/>
                    </a:lnTo>
                    <a:cubicBezTo>
                      <a:pt x="1078" y="1341"/>
                      <a:pt x="1072" y="1335"/>
                      <a:pt x="1066" y="1329"/>
                    </a:cubicBezTo>
                    <a:close/>
                    <a:moveTo>
                      <a:pt x="1168" y="1221"/>
                    </a:moveTo>
                    <a:lnTo>
                      <a:pt x="1168" y="1221"/>
                    </a:lnTo>
                    <a:cubicBezTo>
                      <a:pt x="1156" y="1209"/>
                      <a:pt x="1156" y="1185"/>
                      <a:pt x="1168" y="1173"/>
                    </a:cubicBezTo>
                    <a:lnTo>
                      <a:pt x="1168" y="1173"/>
                    </a:lnTo>
                    <a:cubicBezTo>
                      <a:pt x="1186" y="1155"/>
                      <a:pt x="1210" y="1155"/>
                      <a:pt x="1222" y="1173"/>
                    </a:cubicBezTo>
                    <a:lnTo>
                      <a:pt x="1222" y="1173"/>
                    </a:lnTo>
                    <a:cubicBezTo>
                      <a:pt x="1234" y="1185"/>
                      <a:pt x="1234" y="1209"/>
                      <a:pt x="1222" y="1221"/>
                    </a:cubicBezTo>
                    <a:lnTo>
                      <a:pt x="1222" y="1221"/>
                    </a:lnTo>
                    <a:cubicBezTo>
                      <a:pt x="1216" y="1233"/>
                      <a:pt x="1204" y="1233"/>
                      <a:pt x="1198" y="1233"/>
                    </a:cubicBezTo>
                    <a:lnTo>
                      <a:pt x="1198" y="1233"/>
                    </a:lnTo>
                    <a:cubicBezTo>
                      <a:pt x="1186" y="1233"/>
                      <a:pt x="1174" y="1233"/>
                      <a:pt x="1168" y="1221"/>
                    </a:cubicBezTo>
                    <a:close/>
                    <a:moveTo>
                      <a:pt x="1275" y="1119"/>
                    </a:moveTo>
                    <a:lnTo>
                      <a:pt x="1275" y="1119"/>
                    </a:lnTo>
                    <a:cubicBezTo>
                      <a:pt x="1258" y="1107"/>
                      <a:pt x="1258" y="1078"/>
                      <a:pt x="1275" y="1066"/>
                    </a:cubicBezTo>
                    <a:lnTo>
                      <a:pt x="1275" y="1066"/>
                    </a:lnTo>
                    <a:cubicBezTo>
                      <a:pt x="1287" y="1054"/>
                      <a:pt x="1311" y="1054"/>
                      <a:pt x="1329" y="1066"/>
                    </a:cubicBezTo>
                    <a:lnTo>
                      <a:pt x="1329" y="1066"/>
                    </a:lnTo>
                    <a:cubicBezTo>
                      <a:pt x="1341" y="1078"/>
                      <a:pt x="1341" y="1107"/>
                      <a:pt x="1329" y="1119"/>
                    </a:cubicBezTo>
                    <a:lnTo>
                      <a:pt x="1329" y="1119"/>
                    </a:lnTo>
                    <a:cubicBezTo>
                      <a:pt x="1317" y="1125"/>
                      <a:pt x="1311" y="1131"/>
                      <a:pt x="1299" y="1131"/>
                    </a:cubicBezTo>
                    <a:lnTo>
                      <a:pt x="1299" y="1131"/>
                    </a:lnTo>
                    <a:cubicBezTo>
                      <a:pt x="1287" y="1131"/>
                      <a:pt x="1282" y="1125"/>
                      <a:pt x="1275" y="1119"/>
                    </a:cubicBezTo>
                    <a:close/>
                    <a:moveTo>
                      <a:pt x="1377" y="1012"/>
                    </a:moveTo>
                    <a:lnTo>
                      <a:pt x="1377" y="1012"/>
                    </a:lnTo>
                    <a:cubicBezTo>
                      <a:pt x="1365" y="1000"/>
                      <a:pt x="1365" y="976"/>
                      <a:pt x="1377" y="958"/>
                    </a:cubicBezTo>
                    <a:lnTo>
                      <a:pt x="1377" y="958"/>
                    </a:lnTo>
                    <a:cubicBezTo>
                      <a:pt x="1395" y="946"/>
                      <a:pt x="1419" y="946"/>
                      <a:pt x="1431" y="958"/>
                    </a:cubicBezTo>
                    <a:lnTo>
                      <a:pt x="1431" y="958"/>
                    </a:lnTo>
                    <a:cubicBezTo>
                      <a:pt x="1449" y="976"/>
                      <a:pt x="1449" y="1000"/>
                      <a:pt x="1431" y="1012"/>
                    </a:cubicBezTo>
                    <a:lnTo>
                      <a:pt x="1431" y="1012"/>
                    </a:lnTo>
                    <a:cubicBezTo>
                      <a:pt x="1425" y="1024"/>
                      <a:pt x="1413" y="1024"/>
                      <a:pt x="1407" y="1024"/>
                    </a:cubicBezTo>
                    <a:lnTo>
                      <a:pt x="1407" y="1024"/>
                    </a:lnTo>
                    <a:cubicBezTo>
                      <a:pt x="1395" y="1024"/>
                      <a:pt x="1383" y="1024"/>
                      <a:pt x="1377" y="1012"/>
                    </a:cubicBezTo>
                    <a:close/>
                    <a:moveTo>
                      <a:pt x="1485" y="910"/>
                    </a:moveTo>
                    <a:lnTo>
                      <a:pt x="1485" y="910"/>
                    </a:lnTo>
                    <a:cubicBezTo>
                      <a:pt x="1467" y="892"/>
                      <a:pt x="1467" y="868"/>
                      <a:pt x="1485" y="856"/>
                    </a:cubicBezTo>
                    <a:lnTo>
                      <a:pt x="1485" y="856"/>
                    </a:lnTo>
                    <a:cubicBezTo>
                      <a:pt x="1497" y="844"/>
                      <a:pt x="1521" y="844"/>
                      <a:pt x="1539" y="856"/>
                    </a:cubicBezTo>
                    <a:lnTo>
                      <a:pt x="1539" y="856"/>
                    </a:lnTo>
                    <a:cubicBezTo>
                      <a:pt x="1551" y="868"/>
                      <a:pt x="1551" y="892"/>
                      <a:pt x="1539" y="910"/>
                    </a:cubicBezTo>
                    <a:lnTo>
                      <a:pt x="1539" y="910"/>
                    </a:lnTo>
                    <a:cubicBezTo>
                      <a:pt x="1527" y="916"/>
                      <a:pt x="1521" y="922"/>
                      <a:pt x="1509" y="922"/>
                    </a:cubicBezTo>
                    <a:lnTo>
                      <a:pt x="1509" y="922"/>
                    </a:lnTo>
                    <a:cubicBezTo>
                      <a:pt x="1497" y="922"/>
                      <a:pt x="1491" y="916"/>
                      <a:pt x="1485" y="910"/>
                    </a:cubicBezTo>
                    <a:close/>
                    <a:moveTo>
                      <a:pt x="1587" y="802"/>
                    </a:moveTo>
                    <a:lnTo>
                      <a:pt x="1587" y="802"/>
                    </a:lnTo>
                    <a:cubicBezTo>
                      <a:pt x="1575" y="790"/>
                      <a:pt x="1575" y="766"/>
                      <a:pt x="1587" y="748"/>
                    </a:cubicBezTo>
                    <a:lnTo>
                      <a:pt x="1587" y="748"/>
                    </a:lnTo>
                    <a:cubicBezTo>
                      <a:pt x="1605" y="736"/>
                      <a:pt x="1629" y="736"/>
                      <a:pt x="1641" y="748"/>
                    </a:cubicBezTo>
                    <a:lnTo>
                      <a:pt x="1641" y="748"/>
                    </a:lnTo>
                    <a:cubicBezTo>
                      <a:pt x="1659" y="766"/>
                      <a:pt x="1659" y="790"/>
                      <a:pt x="1641" y="802"/>
                    </a:cubicBezTo>
                    <a:lnTo>
                      <a:pt x="1641" y="802"/>
                    </a:lnTo>
                    <a:cubicBezTo>
                      <a:pt x="1635" y="814"/>
                      <a:pt x="1623" y="814"/>
                      <a:pt x="1617" y="814"/>
                    </a:cubicBezTo>
                    <a:lnTo>
                      <a:pt x="1617" y="814"/>
                    </a:lnTo>
                    <a:cubicBezTo>
                      <a:pt x="1605" y="814"/>
                      <a:pt x="1593" y="814"/>
                      <a:pt x="1587" y="802"/>
                    </a:cubicBezTo>
                    <a:close/>
                    <a:moveTo>
                      <a:pt x="1695" y="700"/>
                    </a:moveTo>
                    <a:lnTo>
                      <a:pt x="1695" y="700"/>
                    </a:lnTo>
                    <a:cubicBezTo>
                      <a:pt x="1677" y="682"/>
                      <a:pt x="1677" y="658"/>
                      <a:pt x="1695" y="646"/>
                    </a:cubicBezTo>
                    <a:lnTo>
                      <a:pt x="1695" y="646"/>
                    </a:lnTo>
                    <a:cubicBezTo>
                      <a:pt x="1707" y="628"/>
                      <a:pt x="1731" y="628"/>
                      <a:pt x="1749" y="646"/>
                    </a:cubicBezTo>
                    <a:lnTo>
                      <a:pt x="1749" y="646"/>
                    </a:lnTo>
                    <a:cubicBezTo>
                      <a:pt x="1761" y="658"/>
                      <a:pt x="1761" y="682"/>
                      <a:pt x="1749" y="700"/>
                    </a:cubicBezTo>
                    <a:lnTo>
                      <a:pt x="1749" y="700"/>
                    </a:lnTo>
                    <a:cubicBezTo>
                      <a:pt x="1737" y="706"/>
                      <a:pt x="1731" y="712"/>
                      <a:pt x="1719" y="712"/>
                    </a:cubicBezTo>
                    <a:lnTo>
                      <a:pt x="1719" y="712"/>
                    </a:lnTo>
                    <a:cubicBezTo>
                      <a:pt x="1713" y="712"/>
                      <a:pt x="1701" y="706"/>
                      <a:pt x="1695" y="700"/>
                    </a:cubicBezTo>
                    <a:close/>
                    <a:moveTo>
                      <a:pt x="1796" y="592"/>
                    </a:moveTo>
                    <a:lnTo>
                      <a:pt x="1796" y="592"/>
                    </a:lnTo>
                    <a:cubicBezTo>
                      <a:pt x="1785" y="580"/>
                      <a:pt x="1785" y="556"/>
                      <a:pt x="1796" y="539"/>
                    </a:cubicBezTo>
                    <a:lnTo>
                      <a:pt x="1796" y="539"/>
                    </a:lnTo>
                    <a:cubicBezTo>
                      <a:pt x="1814" y="527"/>
                      <a:pt x="1838" y="527"/>
                      <a:pt x="1850" y="539"/>
                    </a:cubicBezTo>
                    <a:lnTo>
                      <a:pt x="1850" y="539"/>
                    </a:lnTo>
                    <a:cubicBezTo>
                      <a:pt x="1868" y="556"/>
                      <a:pt x="1868" y="580"/>
                      <a:pt x="1850" y="592"/>
                    </a:cubicBezTo>
                    <a:lnTo>
                      <a:pt x="1850" y="592"/>
                    </a:lnTo>
                    <a:cubicBezTo>
                      <a:pt x="1844" y="604"/>
                      <a:pt x="1833" y="604"/>
                      <a:pt x="1826" y="604"/>
                    </a:cubicBezTo>
                    <a:lnTo>
                      <a:pt x="1826" y="604"/>
                    </a:lnTo>
                    <a:cubicBezTo>
                      <a:pt x="1814" y="604"/>
                      <a:pt x="1802" y="604"/>
                      <a:pt x="1796" y="592"/>
                    </a:cubicBezTo>
                    <a:close/>
                    <a:moveTo>
                      <a:pt x="1904" y="491"/>
                    </a:moveTo>
                    <a:lnTo>
                      <a:pt x="1904" y="491"/>
                    </a:lnTo>
                    <a:cubicBezTo>
                      <a:pt x="1886" y="473"/>
                      <a:pt x="1886" y="449"/>
                      <a:pt x="1904" y="437"/>
                    </a:cubicBezTo>
                    <a:lnTo>
                      <a:pt x="1904" y="437"/>
                    </a:lnTo>
                    <a:cubicBezTo>
                      <a:pt x="1916" y="419"/>
                      <a:pt x="1940" y="419"/>
                      <a:pt x="1958" y="437"/>
                    </a:cubicBezTo>
                    <a:lnTo>
                      <a:pt x="1958" y="437"/>
                    </a:lnTo>
                    <a:cubicBezTo>
                      <a:pt x="1970" y="449"/>
                      <a:pt x="1970" y="473"/>
                      <a:pt x="1958" y="491"/>
                    </a:cubicBezTo>
                    <a:lnTo>
                      <a:pt x="1958" y="491"/>
                    </a:lnTo>
                    <a:cubicBezTo>
                      <a:pt x="1946" y="497"/>
                      <a:pt x="1940" y="503"/>
                      <a:pt x="1928" y="503"/>
                    </a:cubicBezTo>
                    <a:lnTo>
                      <a:pt x="1928" y="503"/>
                    </a:lnTo>
                    <a:cubicBezTo>
                      <a:pt x="1922" y="503"/>
                      <a:pt x="1910" y="497"/>
                      <a:pt x="1904" y="491"/>
                    </a:cubicBezTo>
                    <a:close/>
                    <a:moveTo>
                      <a:pt x="2006" y="383"/>
                    </a:moveTo>
                    <a:lnTo>
                      <a:pt x="2006" y="383"/>
                    </a:lnTo>
                    <a:cubicBezTo>
                      <a:pt x="1994" y="371"/>
                      <a:pt x="1994" y="347"/>
                      <a:pt x="2006" y="329"/>
                    </a:cubicBezTo>
                    <a:lnTo>
                      <a:pt x="2006" y="329"/>
                    </a:lnTo>
                    <a:cubicBezTo>
                      <a:pt x="2024" y="317"/>
                      <a:pt x="2048" y="317"/>
                      <a:pt x="2060" y="329"/>
                    </a:cubicBezTo>
                    <a:lnTo>
                      <a:pt x="2060" y="329"/>
                    </a:lnTo>
                    <a:cubicBezTo>
                      <a:pt x="2078" y="347"/>
                      <a:pt x="2078" y="371"/>
                      <a:pt x="2060" y="383"/>
                    </a:cubicBezTo>
                    <a:lnTo>
                      <a:pt x="2060" y="383"/>
                    </a:lnTo>
                    <a:cubicBezTo>
                      <a:pt x="2054" y="395"/>
                      <a:pt x="2042" y="395"/>
                      <a:pt x="2036" y="395"/>
                    </a:cubicBezTo>
                    <a:lnTo>
                      <a:pt x="2036" y="395"/>
                    </a:lnTo>
                    <a:cubicBezTo>
                      <a:pt x="2024" y="395"/>
                      <a:pt x="2012" y="395"/>
                      <a:pt x="2006" y="383"/>
                    </a:cubicBezTo>
                    <a:close/>
                    <a:moveTo>
                      <a:pt x="2114" y="281"/>
                    </a:moveTo>
                    <a:lnTo>
                      <a:pt x="2114" y="281"/>
                    </a:lnTo>
                    <a:cubicBezTo>
                      <a:pt x="2096" y="263"/>
                      <a:pt x="2096" y="239"/>
                      <a:pt x="2114" y="227"/>
                    </a:cubicBezTo>
                    <a:lnTo>
                      <a:pt x="2114" y="227"/>
                    </a:lnTo>
                    <a:cubicBezTo>
                      <a:pt x="2126" y="209"/>
                      <a:pt x="2150" y="209"/>
                      <a:pt x="2168" y="227"/>
                    </a:cubicBezTo>
                    <a:lnTo>
                      <a:pt x="2168" y="227"/>
                    </a:lnTo>
                    <a:cubicBezTo>
                      <a:pt x="2180" y="239"/>
                      <a:pt x="2180" y="263"/>
                      <a:pt x="2168" y="281"/>
                    </a:cubicBezTo>
                    <a:lnTo>
                      <a:pt x="2168" y="281"/>
                    </a:lnTo>
                    <a:cubicBezTo>
                      <a:pt x="2162" y="287"/>
                      <a:pt x="2150" y="293"/>
                      <a:pt x="2138" y="293"/>
                    </a:cubicBezTo>
                    <a:lnTo>
                      <a:pt x="2138" y="293"/>
                    </a:lnTo>
                    <a:cubicBezTo>
                      <a:pt x="2132" y="293"/>
                      <a:pt x="2120" y="287"/>
                      <a:pt x="2114" y="281"/>
                    </a:cubicBezTo>
                    <a:close/>
                    <a:moveTo>
                      <a:pt x="2216" y="173"/>
                    </a:moveTo>
                    <a:lnTo>
                      <a:pt x="2216" y="173"/>
                    </a:lnTo>
                    <a:cubicBezTo>
                      <a:pt x="2204" y="161"/>
                      <a:pt x="2204" y="137"/>
                      <a:pt x="2216" y="119"/>
                    </a:cubicBezTo>
                    <a:lnTo>
                      <a:pt x="2216" y="119"/>
                    </a:lnTo>
                    <a:cubicBezTo>
                      <a:pt x="2234" y="107"/>
                      <a:pt x="2258" y="107"/>
                      <a:pt x="2270" y="119"/>
                    </a:cubicBezTo>
                    <a:lnTo>
                      <a:pt x="2270" y="119"/>
                    </a:lnTo>
                    <a:cubicBezTo>
                      <a:pt x="2288" y="137"/>
                      <a:pt x="2288" y="161"/>
                      <a:pt x="2270" y="173"/>
                    </a:cubicBezTo>
                    <a:lnTo>
                      <a:pt x="2270" y="173"/>
                    </a:lnTo>
                    <a:cubicBezTo>
                      <a:pt x="2264" y="179"/>
                      <a:pt x="2252" y="185"/>
                      <a:pt x="2246" y="185"/>
                    </a:cubicBezTo>
                    <a:lnTo>
                      <a:pt x="2246" y="185"/>
                    </a:lnTo>
                    <a:cubicBezTo>
                      <a:pt x="2234" y="185"/>
                      <a:pt x="2222" y="179"/>
                      <a:pt x="2216" y="173"/>
                    </a:cubicBezTo>
                    <a:close/>
                    <a:moveTo>
                      <a:pt x="2324" y="71"/>
                    </a:moveTo>
                    <a:lnTo>
                      <a:pt x="2324" y="71"/>
                    </a:lnTo>
                    <a:cubicBezTo>
                      <a:pt x="2305" y="53"/>
                      <a:pt x="2305" y="29"/>
                      <a:pt x="2324" y="18"/>
                    </a:cubicBezTo>
                    <a:lnTo>
                      <a:pt x="2324" y="18"/>
                    </a:lnTo>
                    <a:cubicBezTo>
                      <a:pt x="2336" y="0"/>
                      <a:pt x="2360" y="0"/>
                      <a:pt x="2377" y="18"/>
                    </a:cubicBezTo>
                    <a:lnTo>
                      <a:pt x="2377" y="18"/>
                    </a:lnTo>
                    <a:cubicBezTo>
                      <a:pt x="2389" y="29"/>
                      <a:pt x="2389" y="53"/>
                      <a:pt x="2377" y="71"/>
                    </a:cubicBezTo>
                    <a:lnTo>
                      <a:pt x="2377" y="71"/>
                    </a:lnTo>
                    <a:cubicBezTo>
                      <a:pt x="2371" y="77"/>
                      <a:pt x="2360" y="83"/>
                      <a:pt x="2347" y="83"/>
                    </a:cubicBezTo>
                    <a:lnTo>
                      <a:pt x="2347" y="83"/>
                    </a:lnTo>
                    <a:cubicBezTo>
                      <a:pt x="2342" y="83"/>
                      <a:pt x="2329" y="77"/>
                      <a:pt x="2324" y="7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5" name="Freeform 121"/>
              <p:cNvSpPr>
                <a:spLocks noChangeArrowheads="1"/>
              </p:cNvSpPr>
              <p:nvPr/>
            </p:nvSpPr>
            <p:spPr bwMode="auto">
              <a:xfrm>
                <a:off x="10346735" y="5830923"/>
                <a:ext cx="41656" cy="41659"/>
              </a:xfrm>
              <a:custGeom>
                <a:avLst/>
                <a:gdLst>
                  <a:gd name="T0" fmla="*/ 42 w 79"/>
                  <a:gd name="T1" fmla="*/ 78 h 79"/>
                  <a:gd name="T2" fmla="*/ 42 w 79"/>
                  <a:gd name="T3" fmla="*/ 78 h 79"/>
                  <a:gd name="T4" fmla="*/ 12 w 79"/>
                  <a:gd name="T5" fmla="*/ 66 h 79"/>
                  <a:gd name="T6" fmla="*/ 0 w 79"/>
                  <a:gd name="T7" fmla="*/ 42 h 79"/>
                  <a:gd name="T8" fmla="*/ 12 w 79"/>
                  <a:gd name="T9" fmla="*/ 12 h 79"/>
                  <a:gd name="T10" fmla="*/ 66 w 79"/>
                  <a:gd name="T11" fmla="*/ 12 h 79"/>
                  <a:gd name="T12" fmla="*/ 78 w 79"/>
                  <a:gd name="T13" fmla="*/ 42 h 79"/>
                  <a:gd name="T14" fmla="*/ 66 w 79"/>
                  <a:gd name="T15" fmla="*/ 66 h 79"/>
                  <a:gd name="T16" fmla="*/ 42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42" y="78"/>
                    </a:moveTo>
                    <a:lnTo>
                      <a:pt x="42" y="78"/>
                    </a:lnTo>
                    <a:cubicBezTo>
                      <a:pt x="30" y="78"/>
                      <a:pt x="24" y="72"/>
                      <a:pt x="12" y="66"/>
                    </a:cubicBezTo>
                    <a:cubicBezTo>
                      <a:pt x="6" y="60"/>
                      <a:pt x="0" y="48"/>
                      <a:pt x="0" y="42"/>
                    </a:cubicBezTo>
                    <a:cubicBezTo>
                      <a:pt x="0" y="30"/>
                      <a:pt x="6" y="18"/>
                      <a:pt x="12" y="12"/>
                    </a:cubicBezTo>
                    <a:cubicBezTo>
                      <a:pt x="30" y="0"/>
                      <a:pt x="54" y="0"/>
                      <a:pt x="66" y="12"/>
                    </a:cubicBezTo>
                    <a:cubicBezTo>
                      <a:pt x="72" y="18"/>
                      <a:pt x="78" y="30"/>
                      <a:pt x="78" y="42"/>
                    </a:cubicBezTo>
                    <a:cubicBezTo>
                      <a:pt x="78" y="48"/>
                      <a:pt x="72" y="60"/>
                      <a:pt x="66" y="66"/>
                    </a:cubicBezTo>
                    <a:cubicBezTo>
                      <a:pt x="60" y="72"/>
                      <a:pt x="54" y="78"/>
                      <a:pt x="42"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6" name="Freeform 122"/>
              <p:cNvSpPr>
                <a:spLocks noChangeArrowheads="1"/>
              </p:cNvSpPr>
              <p:nvPr/>
            </p:nvSpPr>
            <p:spPr bwMode="auto">
              <a:xfrm>
                <a:off x="10492532" y="5902670"/>
                <a:ext cx="113397" cy="113404"/>
              </a:xfrm>
              <a:custGeom>
                <a:avLst/>
                <a:gdLst>
                  <a:gd name="T0" fmla="*/ 6 w 216"/>
                  <a:gd name="T1" fmla="*/ 113 h 216"/>
                  <a:gd name="T2" fmla="*/ 6 w 216"/>
                  <a:gd name="T3" fmla="*/ 113 h 216"/>
                  <a:gd name="T4" fmla="*/ 12 w 216"/>
                  <a:gd name="T5" fmla="*/ 89 h 216"/>
                  <a:gd name="T6" fmla="*/ 198 w 216"/>
                  <a:gd name="T7" fmla="*/ 5 h 216"/>
                  <a:gd name="T8" fmla="*/ 209 w 216"/>
                  <a:gd name="T9" fmla="*/ 17 h 216"/>
                  <a:gd name="T10" fmla="*/ 126 w 216"/>
                  <a:gd name="T11" fmla="*/ 203 h 216"/>
                  <a:gd name="T12" fmla="*/ 102 w 216"/>
                  <a:gd name="T13" fmla="*/ 209 h 216"/>
                  <a:gd name="T14" fmla="*/ 6 w 216"/>
                  <a:gd name="T15" fmla="*/ 113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6">
                    <a:moveTo>
                      <a:pt x="6" y="113"/>
                    </a:moveTo>
                    <a:lnTo>
                      <a:pt x="6" y="113"/>
                    </a:lnTo>
                    <a:cubicBezTo>
                      <a:pt x="0" y="101"/>
                      <a:pt x="0" y="95"/>
                      <a:pt x="12" y="89"/>
                    </a:cubicBezTo>
                    <a:cubicBezTo>
                      <a:pt x="198" y="5"/>
                      <a:pt x="198" y="5"/>
                      <a:pt x="198" y="5"/>
                    </a:cubicBezTo>
                    <a:cubicBezTo>
                      <a:pt x="209" y="0"/>
                      <a:pt x="215" y="5"/>
                      <a:pt x="209" y="17"/>
                    </a:cubicBezTo>
                    <a:cubicBezTo>
                      <a:pt x="126" y="203"/>
                      <a:pt x="126" y="203"/>
                      <a:pt x="126" y="203"/>
                    </a:cubicBezTo>
                    <a:cubicBezTo>
                      <a:pt x="120" y="215"/>
                      <a:pt x="114" y="215"/>
                      <a:pt x="102" y="209"/>
                    </a:cubicBezTo>
                    <a:lnTo>
                      <a:pt x="6" y="11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7" name="Freeform 123"/>
              <p:cNvSpPr>
                <a:spLocks noChangeArrowheads="1"/>
              </p:cNvSpPr>
              <p:nvPr/>
            </p:nvSpPr>
            <p:spPr bwMode="auto">
              <a:xfrm>
                <a:off x="9316901" y="6048476"/>
                <a:ext cx="1145545" cy="1145621"/>
              </a:xfrm>
              <a:custGeom>
                <a:avLst/>
                <a:gdLst>
                  <a:gd name="T0" fmla="*/ 12 w 2181"/>
                  <a:gd name="T1" fmla="*/ 2114 h 2181"/>
                  <a:gd name="T2" fmla="*/ 66 w 2181"/>
                  <a:gd name="T3" fmla="*/ 2168 h 2181"/>
                  <a:gd name="T4" fmla="*/ 120 w 2181"/>
                  <a:gd name="T5" fmla="*/ 2060 h 2181"/>
                  <a:gd name="T6" fmla="*/ 174 w 2181"/>
                  <a:gd name="T7" fmla="*/ 2006 h 2181"/>
                  <a:gd name="T8" fmla="*/ 144 w 2181"/>
                  <a:gd name="T9" fmla="*/ 2072 h 2181"/>
                  <a:gd name="T10" fmla="*/ 222 w 2181"/>
                  <a:gd name="T11" fmla="*/ 1958 h 2181"/>
                  <a:gd name="T12" fmla="*/ 275 w 2181"/>
                  <a:gd name="T13" fmla="*/ 1905 h 2181"/>
                  <a:gd name="T14" fmla="*/ 251 w 2181"/>
                  <a:gd name="T15" fmla="*/ 1970 h 2181"/>
                  <a:gd name="T16" fmla="*/ 329 w 2181"/>
                  <a:gd name="T17" fmla="*/ 1797 h 2181"/>
                  <a:gd name="T18" fmla="*/ 383 w 2181"/>
                  <a:gd name="T19" fmla="*/ 1850 h 2181"/>
                  <a:gd name="T20" fmla="*/ 329 w 2181"/>
                  <a:gd name="T21" fmla="*/ 1850 h 2181"/>
                  <a:gd name="T22" fmla="*/ 431 w 2181"/>
                  <a:gd name="T23" fmla="*/ 1695 h 2181"/>
                  <a:gd name="T24" fmla="*/ 485 w 2181"/>
                  <a:gd name="T25" fmla="*/ 1749 h 2181"/>
                  <a:gd name="T26" fmla="*/ 539 w 2181"/>
                  <a:gd name="T27" fmla="*/ 1641 h 2181"/>
                  <a:gd name="T28" fmla="*/ 593 w 2181"/>
                  <a:gd name="T29" fmla="*/ 1587 h 2181"/>
                  <a:gd name="T30" fmla="*/ 563 w 2181"/>
                  <a:gd name="T31" fmla="*/ 1653 h 2181"/>
                  <a:gd name="T32" fmla="*/ 641 w 2181"/>
                  <a:gd name="T33" fmla="*/ 1539 h 2181"/>
                  <a:gd name="T34" fmla="*/ 695 w 2181"/>
                  <a:gd name="T35" fmla="*/ 1485 h 2181"/>
                  <a:gd name="T36" fmla="*/ 671 w 2181"/>
                  <a:gd name="T37" fmla="*/ 1551 h 2181"/>
                  <a:gd name="T38" fmla="*/ 749 w 2181"/>
                  <a:gd name="T39" fmla="*/ 1377 h 2181"/>
                  <a:gd name="T40" fmla="*/ 802 w 2181"/>
                  <a:gd name="T41" fmla="*/ 1431 h 2181"/>
                  <a:gd name="T42" fmla="*/ 749 w 2181"/>
                  <a:gd name="T43" fmla="*/ 1431 h 2181"/>
                  <a:gd name="T44" fmla="*/ 850 w 2181"/>
                  <a:gd name="T45" fmla="*/ 1276 h 2181"/>
                  <a:gd name="T46" fmla="*/ 904 w 2181"/>
                  <a:gd name="T47" fmla="*/ 1330 h 2181"/>
                  <a:gd name="T48" fmla="*/ 958 w 2181"/>
                  <a:gd name="T49" fmla="*/ 1222 h 2181"/>
                  <a:gd name="T50" fmla="*/ 1012 w 2181"/>
                  <a:gd name="T51" fmla="*/ 1168 h 2181"/>
                  <a:gd name="T52" fmla="*/ 982 w 2181"/>
                  <a:gd name="T53" fmla="*/ 1234 h 2181"/>
                  <a:gd name="T54" fmla="*/ 1060 w 2181"/>
                  <a:gd name="T55" fmla="*/ 1120 h 2181"/>
                  <a:gd name="T56" fmla="*/ 1114 w 2181"/>
                  <a:gd name="T57" fmla="*/ 1066 h 2181"/>
                  <a:gd name="T58" fmla="*/ 1090 w 2181"/>
                  <a:gd name="T59" fmla="*/ 1126 h 2181"/>
                  <a:gd name="T60" fmla="*/ 1168 w 2181"/>
                  <a:gd name="T61" fmla="*/ 958 h 2181"/>
                  <a:gd name="T62" fmla="*/ 1222 w 2181"/>
                  <a:gd name="T63" fmla="*/ 1012 h 2181"/>
                  <a:gd name="T64" fmla="*/ 1168 w 2181"/>
                  <a:gd name="T65" fmla="*/ 1012 h 2181"/>
                  <a:gd name="T66" fmla="*/ 1270 w 2181"/>
                  <a:gd name="T67" fmla="*/ 856 h 2181"/>
                  <a:gd name="T68" fmla="*/ 1324 w 2181"/>
                  <a:gd name="T69" fmla="*/ 910 h 2181"/>
                  <a:gd name="T70" fmla="*/ 1377 w 2181"/>
                  <a:gd name="T71" fmla="*/ 803 h 2181"/>
                  <a:gd name="T72" fmla="*/ 1431 w 2181"/>
                  <a:gd name="T73" fmla="*/ 749 h 2181"/>
                  <a:gd name="T74" fmla="*/ 1401 w 2181"/>
                  <a:gd name="T75" fmla="*/ 814 h 2181"/>
                  <a:gd name="T76" fmla="*/ 1479 w 2181"/>
                  <a:gd name="T77" fmla="*/ 701 h 2181"/>
                  <a:gd name="T78" fmla="*/ 1533 w 2181"/>
                  <a:gd name="T79" fmla="*/ 647 h 2181"/>
                  <a:gd name="T80" fmla="*/ 1509 w 2181"/>
                  <a:gd name="T81" fmla="*/ 707 h 2181"/>
                  <a:gd name="T82" fmla="*/ 1587 w 2181"/>
                  <a:gd name="T83" fmla="*/ 539 h 2181"/>
                  <a:gd name="T84" fmla="*/ 1641 w 2181"/>
                  <a:gd name="T85" fmla="*/ 593 h 2181"/>
                  <a:gd name="T86" fmla="*/ 1587 w 2181"/>
                  <a:gd name="T87" fmla="*/ 593 h 2181"/>
                  <a:gd name="T88" fmla="*/ 1689 w 2181"/>
                  <a:gd name="T89" fmla="*/ 437 h 2181"/>
                  <a:gd name="T90" fmla="*/ 1743 w 2181"/>
                  <a:gd name="T91" fmla="*/ 485 h 2181"/>
                  <a:gd name="T92" fmla="*/ 1797 w 2181"/>
                  <a:gd name="T93" fmla="*/ 383 h 2181"/>
                  <a:gd name="T94" fmla="*/ 1851 w 2181"/>
                  <a:gd name="T95" fmla="*/ 329 h 2181"/>
                  <a:gd name="T96" fmla="*/ 1821 w 2181"/>
                  <a:gd name="T97" fmla="*/ 395 h 2181"/>
                  <a:gd name="T98" fmla="*/ 1904 w 2181"/>
                  <a:gd name="T99" fmla="*/ 276 h 2181"/>
                  <a:gd name="T100" fmla="*/ 1958 w 2181"/>
                  <a:gd name="T101" fmla="*/ 221 h 2181"/>
                  <a:gd name="T102" fmla="*/ 1928 w 2181"/>
                  <a:gd name="T103" fmla="*/ 287 h 2181"/>
                  <a:gd name="T104" fmla="*/ 2006 w 2181"/>
                  <a:gd name="T105" fmla="*/ 120 h 2181"/>
                  <a:gd name="T106" fmla="*/ 2060 w 2181"/>
                  <a:gd name="T107" fmla="*/ 174 h 2181"/>
                  <a:gd name="T108" fmla="*/ 2006 w 2181"/>
                  <a:gd name="T109" fmla="*/ 174 h 2181"/>
                  <a:gd name="T110" fmla="*/ 2114 w 2181"/>
                  <a:gd name="T111" fmla="*/ 12 h 2181"/>
                  <a:gd name="T112" fmla="*/ 2168 w 2181"/>
                  <a:gd name="T113" fmla="*/ 66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1" h="2181">
                    <a:moveTo>
                      <a:pt x="12" y="2168"/>
                    </a:moveTo>
                    <a:lnTo>
                      <a:pt x="12" y="2168"/>
                    </a:lnTo>
                    <a:cubicBezTo>
                      <a:pt x="0" y="2150"/>
                      <a:pt x="0" y="2126"/>
                      <a:pt x="12" y="2114"/>
                    </a:cubicBezTo>
                    <a:lnTo>
                      <a:pt x="12" y="2114"/>
                    </a:lnTo>
                    <a:cubicBezTo>
                      <a:pt x="30" y="2096"/>
                      <a:pt x="54" y="2096"/>
                      <a:pt x="66" y="2114"/>
                    </a:cubicBezTo>
                    <a:lnTo>
                      <a:pt x="66" y="2114"/>
                    </a:lnTo>
                    <a:cubicBezTo>
                      <a:pt x="84" y="2126"/>
                      <a:pt x="84" y="2150"/>
                      <a:pt x="66" y="2168"/>
                    </a:cubicBezTo>
                    <a:lnTo>
                      <a:pt x="66" y="2168"/>
                    </a:lnTo>
                    <a:cubicBezTo>
                      <a:pt x="60" y="2174"/>
                      <a:pt x="48" y="2180"/>
                      <a:pt x="42" y="2180"/>
                    </a:cubicBezTo>
                    <a:lnTo>
                      <a:pt x="42" y="2180"/>
                    </a:lnTo>
                    <a:cubicBezTo>
                      <a:pt x="30" y="2180"/>
                      <a:pt x="18" y="2174"/>
                      <a:pt x="12" y="2168"/>
                    </a:cubicBezTo>
                    <a:close/>
                    <a:moveTo>
                      <a:pt x="120" y="2060"/>
                    </a:moveTo>
                    <a:lnTo>
                      <a:pt x="120" y="2060"/>
                    </a:lnTo>
                    <a:cubicBezTo>
                      <a:pt x="102" y="2048"/>
                      <a:pt x="102" y="2024"/>
                      <a:pt x="120" y="2006"/>
                    </a:cubicBezTo>
                    <a:lnTo>
                      <a:pt x="120" y="2006"/>
                    </a:lnTo>
                    <a:cubicBezTo>
                      <a:pt x="132" y="1994"/>
                      <a:pt x="156" y="1994"/>
                      <a:pt x="174" y="2006"/>
                    </a:cubicBezTo>
                    <a:lnTo>
                      <a:pt x="174" y="2006"/>
                    </a:lnTo>
                    <a:cubicBezTo>
                      <a:pt x="186" y="2024"/>
                      <a:pt x="186" y="2048"/>
                      <a:pt x="174" y="2060"/>
                    </a:cubicBezTo>
                    <a:lnTo>
                      <a:pt x="174" y="2060"/>
                    </a:lnTo>
                    <a:cubicBezTo>
                      <a:pt x="162" y="2072"/>
                      <a:pt x="156" y="2072"/>
                      <a:pt x="144" y="2072"/>
                    </a:cubicBezTo>
                    <a:lnTo>
                      <a:pt x="144" y="2072"/>
                    </a:lnTo>
                    <a:cubicBezTo>
                      <a:pt x="138" y="2072"/>
                      <a:pt x="126" y="2072"/>
                      <a:pt x="120" y="2060"/>
                    </a:cubicBezTo>
                    <a:close/>
                    <a:moveTo>
                      <a:pt x="222" y="1958"/>
                    </a:moveTo>
                    <a:lnTo>
                      <a:pt x="222" y="1958"/>
                    </a:lnTo>
                    <a:cubicBezTo>
                      <a:pt x="210" y="1940"/>
                      <a:pt x="210" y="1916"/>
                      <a:pt x="222" y="1905"/>
                    </a:cubicBezTo>
                    <a:lnTo>
                      <a:pt x="222" y="1905"/>
                    </a:lnTo>
                    <a:cubicBezTo>
                      <a:pt x="240" y="1887"/>
                      <a:pt x="264" y="1887"/>
                      <a:pt x="275" y="1905"/>
                    </a:cubicBezTo>
                    <a:lnTo>
                      <a:pt x="275" y="1905"/>
                    </a:lnTo>
                    <a:cubicBezTo>
                      <a:pt x="293" y="1916"/>
                      <a:pt x="293" y="1940"/>
                      <a:pt x="275" y="1958"/>
                    </a:cubicBezTo>
                    <a:lnTo>
                      <a:pt x="275" y="1958"/>
                    </a:lnTo>
                    <a:cubicBezTo>
                      <a:pt x="269" y="1964"/>
                      <a:pt x="258" y="1970"/>
                      <a:pt x="251" y="1970"/>
                    </a:cubicBezTo>
                    <a:lnTo>
                      <a:pt x="251" y="1970"/>
                    </a:lnTo>
                    <a:cubicBezTo>
                      <a:pt x="240" y="1970"/>
                      <a:pt x="227" y="1964"/>
                      <a:pt x="222" y="1958"/>
                    </a:cubicBezTo>
                    <a:close/>
                    <a:moveTo>
                      <a:pt x="329" y="1850"/>
                    </a:moveTo>
                    <a:lnTo>
                      <a:pt x="329" y="1850"/>
                    </a:lnTo>
                    <a:cubicBezTo>
                      <a:pt x="311" y="1839"/>
                      <a:pt x="311" y="1815"/>
                      <a:pt x="329" y="1797"/>
                    </a:cubicBezTo>
                    <a:lnTo>
                      <a:pt x="329" y="1797"/>
                    </a:lnTo>
                    <a:cubicBezTo>
                      <a:pt x="341" y="1785"/>
                      <a:pt x="365" y="1785"/>
                      <a:pt x="383" y="1797"/>
                    </a:cubicBezTo>
                    <a:lnTo>
                      <a:pt x="383" y="1797"/>
                    </a:lnTo>
                    <a:cubicBezTo>
                      <a:pt x="395" y="1815"/>
                      <a:pt x="395" y="1839"/>
                      <a:pt x="383" y="1850"/>
                    </a:cubicBezTo>
                    <a:lnTo>
                      <a:pt x="383" y="1850"/>
                    </a:lnTo>
                    <a:cubicBezTo>
                      <a:pt x="371" y="1857"/>
                      <a:pt x="365" y="1863"/>
                      <a:pt x="353" y="1863"/>
                    </a:cubicBezTo>
                    <a:lnTo>
                      <a:pt x="353" y="1863"/>
                    </a:lnTo>
                    <a:cubicBezTo>
                      <a:pt x="347" y="1863"/>
                      <a:pt x="335" y="1857"/>
                      <a:pt x="329" y="1850"/>
                    </a:cubicBezTo>
                    <a:close/>
                    <a:moveTo>
                      <a:pt x="431" y="1749"/>
                    </a:moveTo>
                    <a:lnTo>
                      <a:pt x="431" y="1749"/>
                    </a:lnTo>
                    <a:cubicBezTo>
                      <a:pt x="419" y="1731"/>
                      <a:pt x="419" y="1707"/>
                      <a:pt x="431" y="1695"/>
                    </a:cubicBezTo>
                    <a:lnTo>
                      <a:pt x="431" y="1695"/>
                    </a:lnTo>
                    <a:cubicBezTo>
                      <a:pt x="449" y="1677"/>
                      <a:pt x="473" y="1677"/>
                      <a:pt x="485" y="1695"/>
                    </a:cubicBezTo>
                    <a:lnTo>
                      <a:pt x="485" y="1695"/>
                    </a:lnTo>
                    <a:cubicBezTo>
                      <a:pt x="503" y="1707"/>
                      <a:pt x="503" y="1731"/>
                      <a:pt x="485" y="1749"/>
                    </a:cubicBezTo>
                    <a:lnTo>
                      <a:pt x="485" y="1749"/>
                    </a:lnTo>
                    <a:cubicBezTo>
                      <a:pt x="479" y="1755"/>
                      <a:pt x="467" y="1761"/>
                      <a:pt x="461" y="1761"/>
                    </a:cubicBezTo>
                    <a:lnTo>
                      <a:pt x="461" y="1761"/>
                    </a:lnTo>
                    <a:cubicBezTo>
                      <a:pt x="449" y="1761"/>
                      <a:pt x="443" y="1755"/>
                      <a:pt x="431" y="1749"/>
                    </a:cubicBezTo>
                    <a:close/>
                    <a:moveTo>
                      <a:pt x="539" y="1641"/>
                    </a:moveTo>
                    <a:lnTo>
                      <a:pt x="539" y="1641"/>
                    </a:lnTo>
                    <a:cubicBezTo>
                      <a:pt x="521" y="1629"/>
                      <a:pt x="521" y="1605"/>
                      <a:pt x="539" y="1587"/>
                    </a:cubicBezTo>
                    <a:lnTo>
                      <a:pt x="539" y="1587"/>
                    </a:lnTo>
                    <a:cubicBezTo>
                      <a:pt x="551" y="1575"/>
                      <a:pt x="575" y="1575"/>
                      <a:pt x="593" y="1587"/>
                    </a:cubicBezTo>
                    <a:lnTo>
                      <a:pt x="593" y="1587"/>
                    </a:lnTo>
                    <a:cubicBezTo>
                      <a:pt x="605" y="1605"/>
                      <a:pt x="605" y="1629"/>
                      <a:pt x="593" y="1641"/>
                    </a:cubicBezTo>
                    <a:lnTo>
                      <a:pt x="593" y="1641"/>
                    </a:lnTo>
                    <a:cubicBezTo>
                      <a:pt x="581" y="1647"/>
                      <a:pt x="575" y="1653"/>
                      <a:pt x="563" y="1653"/>
                    </a:cubicBezTo>
                    <a:lnTo>
                      <a:pt x="563" y="1653"/>
                    </a:lnTo>
                    <a:cubicBezTo>
                      <a:pt x="557" y="1653"/>
                      <a:pt x="545" y="1647"/>
                      <a:pt x="539" y="1641"/>
                    </a:cubicBezTo>
                    <a:close/>
                    <a:moveTo>
                      <a:pt x="641" y="1539"/>
                    </a:moveTo>
                    <a:lnTo>
                      <a:pt x="641" y="1539"/>
                    </a:lnTo>
                    <a:cubicBezTo>
                      <a:pt x="629" y="1521"/>
                      <a:pt x="629" y="1497"/>
                      <a:pt x="641" y="1485"/>
                    </a:cubicBezTo>
                    <a:lnTo>
                      <a:pt x="641" y="1485"/>
                    </a:lnTo>
                    <a:cubicBezTo>
                      <a:pt x="659" y="1467"/>
                      <a:pt x="683" y="1467"/>
                      <a:pt x="695" y="1485"/>
                    </a:cubicBezTo>
                    <a:lnTo>
                      <a:pt x="695" y="1485"/>
                    </a:lnTo>
                    <a:cubicBezTo>
                      <a:pt x="713" y="1497"/>
                      <a:pt x="713" y="1521"/>
                      <a:pt x="695" y="1539"/>
                    </a:cubicBezTo>
                    <a:lnTo>
                      <a:pt x="695" y="1539"/>
                    </a:lnTo>
                    <a:cubicBezTo>
                      <a:pt x="689" y="1545"/>
                      <a:pt x="677" y="1551"/>
                      <a:pt x="671" y="1551"/>
                    </a:cubicBezTo>
                    <a:lnTo>
                      <a:pt x="671" y="1551"/>
                    </a:lnTo>
                    <a:cubicBezTo>
                      <a:pt x="659" y="1551"/>
                      <a:pt x="653" y="1545"/>
                      <a:pt x="641" y="1539"/>
                    </a:cubicBezTo>
                    <a:close/>
                    <a:moveTo>
                      <a:pt x="749" y="1431"/>
                    </a:moveTo>
                    <a:lnTo>
                      <a:pt x="749" y="1431"/>
                    </a:lnTo>
                    <a:cubicBezTo>
                      <a:pt x="731" y="1419"/>
                      <a:pt x="731" y="1395"/>
                      <a:pt x="749" y="1377"/>
                    </a:cubicBezTo>
                    <a:lnTo>
                      <a:pt x="749" y="1377"/>
                    </a:lnTo>
                    <a:cubicBezTo>
                      <a:pt x="761" y="1365"/>
                      <a:pt x="785" y="1365"/>
                      <a:pt x="802" y="1377"/>
                    </a:cubicBezTo>
                    <a:lnTo>
                      <a:pt x="802" y="1377"/>
                    </a:lnTo>
                    <a:cubicBezTo>
                      <a:pt x="815" y="1395"/>
                      <a:pt x="815" y="1419"/>
                      <a:pt x="802" y="1431"/>
                    </a:cubicBezTo>
                    <a:lnTo>
                      <a:pt x="802" y="1431"/>
                    </a:lnTo>
                    <a:cubicBezTo>
                      <a:pt x="796" y="1437"/>
                      <a:pt x="785" y="1443"/>
                      <a:pt x="773" y="1443"/>
                    </a:cubicBezTo>
                    <a:lnTo>
                      <a:pt x="773" y="1443"/>
                    </a:lnTo>
                    <a:cubicBezTo>
                      <a:pt x="767" y="1443"/>
                      <a:pt x="755" y="1437"/>
                      <a:pt x="749" y="1431"/>
                    </a:cubicBezTo>
                    <a:close/>
                    <a:moveTo>
                      <a:pt x="850" y="1330"/>
                    </a:moveTo>
                    <a:lnTo>
                      <a:pt x="850" y="1330"/>
                    </a:lnTo>
                    <a:cubicBezTo>
                      <a:pt x="838" y="1312"/>
                      <a:pt x="838" y="1288"/>
                      <a:pt x="850" y="1276"/>
                    </a:cubicBezTo>
                    <a:lnTo>
                      <a:pt x="850" y="1276"/>
                    </a:lnTo>
                    <a:cubicBezTo>
                      <a:pt x="868" y="1258"/>
                      <a:pt x="892" y="1258"/>
                      <a:pt x="904" y="1276"/>
                    </a:cubicBezTo>
                    <a:lnTo>
                      <a:pt x="904" y="1276"/>
                    </a:lnTo>
                    <a:cubicBezTo>
                      <a:pt x="922" y="1288"/>
                      <a:pt x="922" y="1312"/>
                      <a:pt x="904" y="1330"/>
                    </a:cubicBezTo>
                    <a:lnTo>
                      <a:pt x="904" y="1330"/>
                    </a:lnTo>
                    <a:cubicBezTo>
                      <a:pt x="898" y="1336"/>
                      <a:pt x="886" y="1336"/>
                      <a:pt x="880" y="1336"/>
                    </a:cubicBezTo>
                    <a:lnTo>
                      <a:pt x="880" y="1336"/>
                    </a:lnTo>
                    <a:cubicBezTo>
                      <a:pt x="868" y="1336"/>
                      <a:pt x="862" y="1336"/>
                      <a:pt x="850" y="1330"/>
                    </a:cubicBezTo>
                    <a:close/>
                    <a:moveTo>
                      <a:pt x="958" y="1222"/>
                    </a:moveTo>
                    <a:lnTo>
                      <a:pt x="958" y="1222"/>
                    </a:lnTo>
                    <a:cubicBezTo>
                      <a:pt x="940" y="1210"/>
                      <a:pt x="940" y="1186"/>
                      <a:pt x="958" y="1168"/>
                    </a:cubicBezTo>
                    <a:lnTo>
                      <a:pt x="958" y="1168"/>
                    </a:lnTo>
                    <a:cubicBezTo>
                      <a:pt x="970" y="1156"/>
                      <a:pt x="994" y="1156"/>
                      <a:pt x="1012" y="1168"/>
                    </a:cubicBezTo>
                    <a:lnTo>
                      <a:pt x="1012" y="1168"/>
                    </a:lnTo>
                    <a:cubicBezTo>
                      <a:pt x="1024" y="1186"/>
                      <a:pt x="1024" y="1210"/>
                      <a:pt x="1012" y="1222"/>
                    </a:cubicBezTo>
                    <a:lnTo>
                      <a:pt x="1012" y="1222"/>
                    </a:lnTo>
                    <a:cubicBezTo>
                      <a:pt x="1006" y="1228"/>
                      <a:pt x="994" y="1234"/>
                      <a:pt x="982" y="1234"/>
                    </a:cubicBezTo>
                    <a:lnTo>
                      <a:pt x="982" y="1234"/>
                    </a:lnTo>
                    <a:cubicBezTo>
                      <a:pt x="976" y="1234"/>
                      <a:pt x="964" y="1228"/>
                      <a:pt x="958" y="1222"/>
                    </a:cubicBezTo>
                    <a:close/>
                    <a:moveTo>
                      <a:pt x="1060" y="1120"/>
                    </a:moveTo>
                    <a:lnTo>
                      <a:pt x="1060" y="1120"/>
                    </a:lnTo>
                    <a:cubicBezTo>
                      <a:pt x="1048" y="1102"/>
                      <a:pt x="1048" y="1078"/>
                      <a:pt x="1060" y="1066"/>
                    </a:cubicBezTo>
                    <a:lnTo>
                      <a:pt x="1060" y="1066"/>
                    </a:lnTo>
                    <a:cubicBezTo>
                      <a:pt x="1078" y="1048"/>
                      <a:pt x="1102" y="1048"/>
                      <a:pt x="1114" y="1066"/>
                    </a:cubicBezTo>
                    <a:lnTo>
                      <a:pt x="1114" y="1066"/>
                    </a:lnTo>
                    <a:cubicBezTo>
                      <a:pt x="1132" y="1078"/>
                      <a:pt x="1132" y="1102"/>
                      <a:pt x="1114" y="1120"/>
                    </a:cubicBezTo>
                    <a:lnTo>
                      <a:pt x="1114" y="1120"/>
                    </a:lnTo>
                    <a:cubicBezTo>
                      <a:pt x="1108" y="1126"/>
                      <a:pt x="1096" y="1126"/>
                      <a:pt x="1090" y="1126"/>
                    </a:cubicBezTo>
                    <a:lnTo>
                      <a:pt x="1090" y="1126"/>
                    </a:lnTo>
                    <a:cubicBezTo>
                      <a:pt x="1078" y="1126"/>
                      <a:pt x="1072" y="1126"/>
                      <a:pt x="1060" y="1120"/>
                    </a:cubicBezTo>
                    <a:close/>
                    <a:moveTo>
                      <a:pt x="1168" y="1012"/>
                    </a:moveTo>
                    <a:lnTo>
                      <a:pt x="1168" y="1012"/>
                    </a:lnTo>
                    <a:cubicBezTo>
                      <a:pt x="1150" y="1000"/>
                      <a:pt x="1150" y="976"/>
                      <a:pt x="1168" y="958"/>
                    </a:cubicBezTo>
                    <a:lnTo>
                      <a:pt x="1168" y="958"/>
                    </a:lnTo>
                    <a:cubicBezTo>
                      <a:pt x="1180" y="946"/>
                      <a:pt x="1204" y="946"/>
                      <a:pt x="1222" y="958"/>
                    </a:cubicBezTo>
                    <a:lnTo>
                      <a:pt x="1222" y="958"/>
                    </a:lnTo>
                    <a:cubicBezTo>
                      <a:pt x="1234" y="976"/>
                      <a:pt x="1234" y="1000"/>
                      <a:pt x="1222" y="1012"/>
                    </a:cubicBezTo>
                    <a:lnTo>
                      <a:pt x="1222" y="1012"/>
                    </a:lnTo>
                    <a:cubicBezTo>
                      <a:pt x="1216" y="1018"/>
                      <a:pt x="1204" y="1024"/>
                      <a:pt x="1192" y="1024"/>
                    </a:cubicBezTo>
                    <a:lnTo>
                      <a:pt x="1192" y="1024"/>
                    </a:lnTo>
                    <a:cubicBezTo>
                      <a:pt x="1186" y="1024"/>
                      <a:pt x="1174" y="1018"/>
                      <a:pt x="1168" y="1012"/>
                    </a:cubicBezTo>
                    <a:close/>
                    <a:moveTo>
                      <a:pt x="1270" y="910"/>
                    </a:moveTo>
                    <a:lnTo>
                      <a:pt x="1270" y="910"/>
                    </a:lnTo>
                    <a:cubicBezTo>
                      <a:pt x="1258" y="892"/>
                      <a:pt x="1258" y="868"/>
                      <a:pt x="1270" y="856"/>
                    </a:cubicBezTo>
                    <a:lnTo>
                      <a:pt x="1270" y="856"/>
                    </a:lnTo>
                    <a:cubicBezTo>
                      <a:pt x="1288" y="838"/>
                      <a:pt x="1312" y="838"/>
                      <a:pt x="1324" y="856"/>
                    </a:cubicBezTo>
                    <a:lnTo>
                      <a:pt x="1324" y="856"/>
                    </a:lnTo>
                    <a:cubicBezTo>
                      <a:pt x="1342" y="868"/>
                      <a:pt x="1342" y="892"/>
                      <a:pt x="1324" y="910"/>
                    </a:cubicBezTo>
                    <a:lnTo>
                      <a:pt x="1324" y="910"/>
                    </a:lnTo>
                    <a:cubicBezTo>
                      <a:pt x="1318" y="916"/>
                      <a:pt x="1306" y="916"/>
                      <a:pt x="1300" y="916"/>
                    </a:cubicBezTo>
                    <a:lnTo>
                      <a:pt x="1300" y="916"/>
                    </a:lnTo>
                    <a:cubicBezTo>
                      <a:pt x="1288" y="916"/>
                      <a:pt x="1282" y="916"/>
                      <a:pt x="1270" y="910"/>
                    </a:cubicBezTo>
                    <a:close/>
                    <a:moveTo>
                      <a:pt x="1377" y="803"/>
                    </a:moveTo>
                    <a:lnTo>
                      <a:pt x="1377" y="803"/>
                    </a:lnTo>
                    <a:cubicBezTo>
                      <a:pt x="1360" y="790"/>
                      <a:pt x="1360" y="767"/>
                      <a:pt x="1377" y="749"/>
                    </a:cubicBezTo>
                    <a:lnTo>
                      <a:pt x="1377" y="749"/>
                    </a:lnTo>
                    <a:cubicBezTo>
                      <a:pt x="1389" y="737"/>
                      <a:pt x="1413" y="737"/>
                      <a:pt x="1431" y="749"/>
                    </a:cubicBezTo>
                    <a:lnTo>
                      <a:pt x="1431" y="749"/>
                    </a:lnTo>
                    <a:cubicBezTo>
                      <a:pt x="1443" y="767"/>
                      <a:pt x="1443" y="790"/>
                      <a:pt x="1431" y="803"/>
                    </a:cubicBezTo>
                    <a:lnTo>
                      <a:pt x="1431" y="803"/>
                    </a:lnTo>
                    <a:cubicBezTo>
                      <a:pt x="1425" y="808"/>
                      <a:pt x="1413" y="814"/>
                      <a:pt x="1401" y="814"/>
                    </a:cubicBezTo>
                    <a:lnTo>
                      <a:pt x="1401" y="814"/>
                    </a:lnTo>
                    <a:cubicBezTo>
                      <a:pt x="1395" y="814"/>
                      <a:pt x="1384" y="808"/>
                      <a:pt x="1377" y="803"/>
                    </a:cubicBezTo>
                    <a:close/>
                    <a:moveTo>
                      <a:pt x="1479" y="701"/>
                    </a:moveTo>
                    <a:lnTo>
                      <a:pt x="1479" y="701"/>
                    </a:lnTo>
                    <a:cubicBezTo>
                      <a:pt x="1467" y="683"/>
                      <a:pt x="1467" y="659"/>
                      <a:pt x="1479" y="647"/>
                    </a:cubicBezTo>
                    <a:lnTo>
                      <a:pt x="1479" y="647"/>
                    </a:lnTo>
                    <a:cubicBezTo>
                      <a:pt x="1497" y="629"/>
                      <a:pt x="1521" y="629"/>
                      <a:pt x="1533" y="647"/>
                    </a:cubicBezTo>
                    <a:lnTo>
                      <a:pt x="1533" y="647"/>
                    </a:lnTo>
                    <a:cubicBezTo>
                      <a:pt x="1551" y="659"/>
                      <a:pt x="1551" y="683"/>
                      <a:pt x="1533" y="701"/>
                    </a:cubicBezTo>
                    <a:lnTo>
                      <a:pt x="1533" y="701"/>
                    </a:lnTo>
                    <a:cubicBezTo>
                      <a:pt x="1527" y="707"/>
                      <a:pt x="1521" y="707"/>
                      <a:pt x="1509" y="707"/>
                    </a:cubicBezTo>
                    <a:lnTo>
                      <a:pt x="1509" y="707"/>
                    </a:lnTo>
                    <a:cubicBezTo>
                      <a:pt x="1497" y="707"/>
                      <a:pt x="1491" y="707"/>
                      <a:pt x="1479" y="701"/>
                    </a:cubicBezTo>
                    <a:close/>
                    <a:moveTo>
                      <a:pt x="1587" y="593"/>
                    </a:moveTo>
                    <a:lnTo>
                      <a:pt x="1587" y="593"/>
                    </a:lnTo>
                    <a:cubicBezTo>
                      <a:pt x="1575" y="581"/>
                      <a:pt x="1575" y="557"/>
                      <a:pt x="1587" y="539"/>
                    </a:cubicBezTo>
                    <a:lnTo>
                      <a:pt x="1587" y="539"/>
                    </a:lnTo>
                    <a:cubicBezTo>
                      <a:pt x="1599" y="527"/>
                      <a:pt x="1623" y="527"/>
                      <a:pt x="1641" y="539"/>
                    </a:cubicBezTo>
                    <a:lnTo>
                      <a:pt x="1641" y="539"/>
                    </a:lnTo>
                    <a:cubicBezTo>
                      <a:pt x="1653" y="557"/>
                      <a:pt x="1653" y="581"/>
                      <a:pt x="1641" y="593"/>
                    </a:cubicBezTo>
                    <a:lnTo>
                      <a:pt x="1641" y="593"/>
                    </a:lnTo>
                    <a:cubicBezTo>
                      <a:pt x="1635" y="599"/>
                      <a:pt x="1623" y="605"/>
                      <a:pt x="1611" y="605"/>
                    </a:cubicBezTo>
                    <a:lnTo>
                      <a:pt x="1611" y="605"/>
                    </a:lnTo>
                    <a:cubicBezTo>
                      <a:pt x="1605" y="605"/>
                      <a:pt x="1593" y="599"/>
                      <a:pt x="1587" y="593"/>
                    </a:cubicBezTo>
                    <a:close/>
                    <a:moveTo>
                      <a:pt x="1689" y="485"/>
                    </a:moveTo>
                    <a:lnTo>
                      <a:pt x="1689" y="485"/>
                    </a:lnTo>
                    <a:cubicBezTo>
                      <a:pt x="1677" y="473"/>
                      <a:pt x="1677" y="449"/>
                      <a:pt x="1689" y="437"/>
                    </a:cubicBezTo>
                    <a:lnTo>
                      <a:pt x="1689" y="437"/>
                    </a:lnTo>
                    <a:cubicBezTo>
                      <a:pt x="1707" y="419"/>
                      <a:pt x="1731" y="419"/>
                      <a:pt x="1743" y="437"/>
                    </a:cubicBezTo>
                    <a:lnTo>
                      <a:pt x="1743" y="437"/>
                    </a:lnTo>
                    <a:cubicBezTo>
                      <a:pt x="1761" y="449"/>
                      <a:pt x="1761" y="473"/>
                      <a:pt x="1743" y="485"/>
                    </a:cubicBezTo>
                    <a:lnTo>
                      <a:pt x="1743" y="485"/>
                    </a:lnTo>
                    <a:cubicBezTo>
                      <a:pt x="1737" y="497"/>
                      <a:pt x="1731" y="497"/>
                      <a:pt x="1719" y="497"/>
                    </a:cubicBezTo>
                    <a:lnTo>
                      <a:pt x="1719" y="497"/>
                    </a:lnTo>
                    <a:cubicBezTo>
                      <a:pt x="1707" y="497"/>
                      <a:pt x="1701" y="497"/>
                      <a:pt x="1689" y="485"/>
                    </a:cubicBezTo>
                    <a:close/>
                    <a:moveTo>
                      <a:pt x="1797" y="383"/>
                    </a:moveTo>
                    <a:lnTo>
                      <a:pt x="1797" y="383"/>
                    </a:lnTo>
                    <a:cubicBezTo>
                      <a:pt x="1785" y="371"/>
                      <a:pt x="1785" y="347"/>
                      <a:pt x="1797" y="329"/>
                    </a:cubicBezTo>
                    <a:lnTo>
                      <a:pt x="1797" y="329"/>
                    </a:lnTo>
                    <a:cubicBezTo>
                      <a:pt x="1815" y="317"/>
                      <a:pt x="1839" y="317"/>
                      <a:pt x="1851" y="329"/>
                    </a:cubicBezTo>
                    <a:lnTo>
                      <a:pt x="1851" y="329"/>
                    </a:lnTo>
                    <a:cubicBezTo>
                      <a:pt x="1863" y="347"/>
                      <a:pt x="1863" y="371"/>
                      <a:pt x="1851" y="383"/>
                    </a:cubicBezTo>
                    <a:lnTo>
                      <a:pt x="1851" y="383"/>
                    </a:lnTo>
                    <a:cubicBezTo>
                      <a:pt x="1845" y="389"/>
                      <a:pt x="1833" y="395"/>
                      <a:pt x="1821" y="395"/>
                    </a:cubicBezTo>
                    <a:lnTo>
                      <a:pt x="1821" y="395"/>
                    </a:lnTo>
                    <a:cubicBezTo>
                      <a:pt x="1815" y="395"/>
                      <a:pt x="1803" y="389"/>
                      <a:pt x="1797" y="383"/>
                    </a:cubicBezTo>
                    <a:close/>
                    <a:moveTo>
                      <a:pt x="1904" y="276"/>
                    </a:moveTo>
                    <a:lnTo>
                      <a:pt x="1904" y="276"/>
                    </a:lnTo>
                    <a:cubicBezTo>
                      <a:pt x="1887" y="263"/>
                      <a:pt x="1887" y="240"/>
                      <a:pt x="1904" y="221"/>
                    </a:cubicBezTo>
                    <a:lnTo>
                      <a:pt x="1904" y="221"/>
                    </a:lnTo>
                    <a:cubicBezTo>
                      <a:pt x="1916" y="210"/>
                      <a:pt x="1940" y="210"/>
                      <a:pt x="1958" y="221"/>
                    </a:cubicBezTo>
                    <a:lnTo>
                      <a:pt x="1958" y="221"/>
                    </a:lnTo>
                    <a:cubicBezTo>
                      <a:pt x="1970" y="240"/>
                      <a:pt x="1970" y="263"/>
                      <a:pt x="1958" y="276"/>
                    </a:cubicBezTo>
                    <a:lnTo>
                      <a:pt x="1958" y="276"/>
                    </a:lnTo>
                    <a:cubicBezTo>
                      <a:pt x="1946" y="287"/>
                      <a:pt x="1940" y="287"/>
                      <a:pt x="1928" y="287"/>
                    </a:cubicBezTo>
                    <a:lnTo>
                      <a:pt x="1928" y="287"/>
                    </a:lnTo>
                    <a:cubicBezTo>
                      <a:pt x="1916" y="287"/>
                      <a:pt x="1911" y="287"/>
                      <a:pt x="1904" y="276"/>
                    </a:cubicBezTo>
                    <a:close/>
                    <a:moveTo>
                      <a:pt x="2006" y="174"/>
                    </a:moveTo>
                    <a:lnTo>
                      <a:pt x="2006" y="174"/>
                    </a:lnTo>
                    <a:cubicBezTo>
                      <a:pt x="1994" y="156"/>
                      <a:pt x="1994" y="132"/>
                      <a:pt x="2006" y="120"/>
                    </a:cubicBezTo>
                    <a:lnTo>
                      <a:pt x="2006" y="120"/>
                    </a:lnTo>
                    <a:cubicBezTo>
                      <a:pt x="2024" y="102"/>
                      <a:pt x="2048" y="102"/>
                      <a:pt x="2060" y="120"/>
                    </a:cubicBezTo>
                    <a:lnTo>
                      <a:pt x="2060" y="120"/>
                    </a:lnTo>
                    <a:cubicBezTo>
                      <a:pt x="2072" y="132"/>
                      <a:pt x="2072" y="156"/>
                      <a:pt x="2060" y="174"/>
                    </a:cubicBezTo>
                    <a:lnTo>
                      <a:pt x="2060" y="174"/>
                    </a:lnTo>
                    <a:cubicBezTo>
                      <a:pt x="2054" y="180"/>
                      <a:pt x="2042" y="186"/>
                      <a:pt x="2036" y="186"/>
                    </a:cubicBezTo>
                    <a:lnTo>
                      <a:pt x="2036" y="186"/>
                    </a:lnTo>
                    <a:cubicBezTo>
                      <a:pt x="2024" y="186"/>
                      <a:pt x="2012" y="180"/>
                      <a:pt x="2006" y="174"/>
                    </a:cubicBezTo>
                    <a:close/>
                    <a:moveTo>
                      <a:pt x="2114" y="66"/>
                    </a:moveTo>
                    <a:lnTo>
                      <a:pt x="2114" y="66"/>
                    </a:lnTo>
                    <a:cubicBezTo>
                      <a:pt x="2096" y="54"/>
                      <a:pt x="2096" y="30"/>
                      <a:pt x="2114" y="12"/>
                    </a:cubicBezTo>
                    <a:lnTo>
                      <a:pt x="2114" y="12"/>
                    </a:lnTo>
                    <a:cubicBezTo>
                      <a:pt x="2126" y="0"/>
                      <a:pt x="2150" y="0"/>
                      <a:pt x="2168" y="12"/>
                    </a:cubicBezTo>
                    <a:lnTo>
                      <a:pt x="2168" y="12"/>
                    </a:lnTo>
                    <a:cubicBezTo>
                      <a:pt x="2180" y="30"/>
                      <a:pt x="2180" y="54"/>
                      <a:pt x="2168" y="66"/>
                    </a:cubicBezTo>
                    <a:lnTo>
                      <a:pt x="2168" y="66"/>
                    </a:lnTo>
                    <a:cubicBezTo>
                      <a:pt x="2156" y="78"/>
                      <a:pt x="2150" y="78"/>
                      <a:pt x="2138" y="78"/>
                    </a:cubicBezTo>
                    <a:lnTo>
                      <a:pt x="2138" y="78"/>
                    </a:lnTo>
                    <a:cubicBezTo>
                      <a:pt x="2126" y="78"/>
                      <a:pt x="2120" y="78"/>
                      <a:pt x="2114" y="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8" name="Freeform 124"/>
              <p:cNvSpPr>
                <a:spLocks noChangeArrowheads="1"/>
              </p:cNvSpPr>
              <p:nvPr/>
            </p:nvSpPr>
            <p:spPr bwMode="auto">
              <a:xfrm>
                <a:off x="10474018" y="5995245"/>
                <a:ext cx="41656" cy="41659"/>
              </a:xfrm>
              <a:custGeom>
                <a:avLst/>
                <a:gdLst>
                  <a:gd name="T0" fmla="*/ 42 w 79"/>
                  <a:gd name="T1" fmla="*/ 78 h 79"/>
                  <a:gd name="T2" fmla="*/ 42 w 79"/>
                  <a:gd name="T3" fmla="*/ 78 h 79"/>
                  <a:gd name="T4" fmla="*/ 12 w 79"/>
                  <a:gd name="T5" fmla="*/ 66 h 79"/>
                  <a:gd name="T6" fmla="*/ 0 w 79"/>
                  <a:gd name="T7" fmla="*/ 36 h 79"/>
                  <a:gd name="T8" fmla="*/ 12 w 79"/>
                  <a:gd name="T9" fmla="*/ 12 h 79"/>
                  <a:gd name="T10" fmla="*/ 66 w 79"/>
                  <a:gd name="T11" fmla="*/ 12 h 79"/>
                  <a:gd name="T12" fmla="*/ 78 w 79"/>
                  <a:gd name="T13" fmla="*/ 36 h 79"/>
                  <a:gd name="T14" fmla="*/ 66 w 79"/>
                  <a:gd name="T15" fmla="*/ 66 h 79"/>
                  <a:gd name="T16" fmla="*/ 42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42" y="78"/>
                    </a:moveTo>
                    <a:lnTo>
                      <a:pt x="42" y="78"/>
                    </a:lnTo>
                    <a:cubicBezTo>
                      <a:pt x="30" y="78"/>
                      <a:pt x="18" y="72"/>
                      <a:pt x="12" y="66"/>
                    </a:cubicBezTo>
                    <a:cubicBezTo>
                      <a:pt x="6" y="60"/>
                      <a:pt x="0" y="48"/>
                      <a:pt x="0" y="36"/>
                    </a:cubicBezTo>
                    <a:cubicBezTo>
                      <a:pt x="0" y="30"/>
                      <a:pt x="6" y="18"/>
                      <a:pt x="12" y="12"/>
                    </a:cubicBezTo>
                    <a:cubicBezTo>
                      <a:pt x="24" y="0"/>
                      <a:pt x="54" y="0"/>
                      <a:pt x="66" y="12"/>
                    </a:cubicBezTo>
                    <a:cubicBezTo>
                      <a:pt x="72" y="18"/>
                      <a:pt x="78" y="30"/>
                      <a:pt x="78" y="36"/>
                    </a:cubicBezTo>
                    <a:cubicBezTo>
                      <a:pt x="78" y="48"/>
                      <a:pt x="72" y="60"/>
                      <a:pt x="66" y="66"/>
                    </a:cubicBezTo>
                    <a:cubicBezTo>
                      <a:pt x="60" y="72"/>
                      <a:pt x="48" y="78"/>
                      <a:pt x="42"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99" name="Freeform 125"/>
              <p:cNvSpPr>
                <a:spLocks noChangeArrowheads="1"/>
              </p:cNvSpPr>
              <p:nvPr/>
            </p:nvSpPr>
            <p:spPr bwMode="auto">
              <a:xfrm>
                <a:off x="10612873" y="6073935"/>
                <a:ext cx="113397" cy="113404"/>
              </a:xfrm>
              <a:custGeom>
                <a:avLst/>
                <a:gdLst>
                  <a:gd name="T0" fmla="*/ 6 w 217"/>
                  <a:gd name="T1" fmla="*/ 114 h 216"/>
                  <a:gd name="T2" fmla="*/ 6 w 217"/>
                  <a:gd name="T3" fmla="*/ 114 h 216"/>
                  <a:gd name="T4" fmla="*/ 12 w 217"/>
                  <a:gd name="T5" fmla="*/ 90 h 216"/>
                  <a:gd name="T6" fmla="*/ 198 w 217"/>
                  <a:gd name="T7" fmla="*/ 0 h 216"/>
                  <a:gd name="T8" fmla="*/ 210 w 217"/>
                  <a:gd name="T9" fmla="*/ 18 h 216"/>
                  <a:gd name="T10" fmla="*/ 120 w 217"/>
                  <a:gd name="T11" fmla="*/ 197 h 216"/>
                  <a:gd name="T12" fmla="*/ 102 w 217"/>
                  <a:gd name="T13" fmla="*/ 204 h 216"/>
                  <a:gd name="T14" fmla="*/ 6 w 217"/>
                  <a:gd name="T15" fmla="*/ 114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16">
                    <a:moveTo>
                      <a:pt x="6" y="114"/>
                    </a:moveTo>
                    <a:lnTo>
                      <a:pt x="6" y="114"/>
                    </a:lnTo>
                    <a:cubicBezTo>
                      <a:pt x="0" y="102"/>
                      <a:pt x="0" y="96"/>
                      <a:pt x="12" y="90"/>
                    </a:cubicBezTo>
                    <a:cubicBezTo>
                      <a:pt x="198" y="0"/>
                      <a:pt x="198" y="0"/>
                      <a:pt x="198" y="0"/>
                    </a:cubicBezTo>
                    <a:cubicBezTo>
                      <a:pt x="210" y="0"/>
                      <a:pt x="216" y="6"/>
                      <a:pt x="210" y="18"/>
                    </a:cubicBezTo>
                    <a:cubicBezTo>
                      <a:pt x="120" y="197"/>
                      <a:pt x="120" y="197"/>
                      <a:pt x="120" y="197"/>
                    </a:cubicBezTo>
                    <a:cubicBezTo>
                      <a:pt x="120" y="210"/>
                      <a:pt x="108" y="215"/>
                      <a:pt x="102" y="204"/>
                    </a:cubicBezTo>
                    <a:lnTo>
                      <a:pt x="6"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0" name="Freeform 126"/>
              <p:cNvSpPr>
                <a:spLocks noChangeArrowheads="1"/>
              </p:cNvSpPr>
              <p:nvPr/>
            </p:nvSpPr>
            <p:spPr bwMode="auto">
              <a:xfrm>
                <a:off x="9599238" y="6217425"/>
                <a:ext cx="981235" cy="978984"/>
              </a:xfrm>
              <a:custGeom>
                <a:avLst/>
                <a:gdLst>
                  <a:gd name="T0" fmla="*/ 18 w 1869"/>
                  <a:gd name="T1" fmla="*/ 1797 h 1864"/>
                  <a:gd name="T2" fmla="*/ 66 w 1869"/>
                  <a:gd name="T3" fmla="*/ 1851 h 1864"/>
                  <a:gd name="T4" fmla="*/ 120 w 1869"/>
                  <a:gd name="T5" fmla="*/ 1743 h 1864"/>
                  <a:gd name="T6" fmla="*/ 174 w 1869"/>
                  <a:gd name="T7" fmla="*/ 1689 h 1864"/>
                  <a:gd name="T8" fmla="*/ 150 w 1869"/>
                  <a:gd name="T9" fmla="*/ 1755 h 1864"/>
                  <a:gd name="T10" fmla="*/ 228 w 1869"/>
                  <a:gd name="T11" fmla="*/ 1641 h 1864"/>
                  <a:gd name="T12" fmla="*/ 281 w 1869"/>
                  <a:gd name="T13" fmla="*/ 1587 h 1864"/>
                  <a:gd name="T14" fmla="*/ 252 w 1869"/>
                  <a:gd name="T15" fmla="*/ 1653 h 1864"/>
                  <a:gd name="T16" fmla="*/ 329 w 1869"/>
                  <a:gd name="T17" fmla="*/ 1480 h 1864"/>
                  <a:gd name="T18" fmla="*/ 383 w 1869"/>
                  <a:gd name="T19" fmla="*/ 1534 h 1864"/>
                  <a:gd name="T20" fmla="*/ 329 w 1869"/>
                  <a:gd name="T21" fmla="*/ 1534 h 1864"/>
                  <a:gd name="T22" fmla="*/ 437 w 1869"/>
                  <a:gd name="T23" fmla="*/ 1378 h 1864"/>
                  <a:gd name="T24" fmla="*/ 491 w 1869"/>
                  <a:gd name="T25" fmla="*/ 1432 h 1864"/>
                  <a:gd name="T26" fmla="*/ 539 w 1869"/>
                  <a:gd name="T27" fmla="*/ 1324 h 1864"/>
                  <a:gd name="T28" fmla="*/ 593 w 1869"/>
                  <a:gd name="T29" fmla="*/ 1270 h 1864"/>
                  <a:gd name="T30" fmla="*/ 569 w 1869"/>
                  <a:gd name="T31" fmla="*/ 1336 h 1864"/>
                  <a:gd name="T32" fmla="*/ 647 w 1869"/>
                  <a:gd name="T33" fmla="*/ 1222 h 1864"/>
                  <a:gd name="T34" fmla="*/ 701 w 1869"/>
                  <a:gd name="T35" fmla="*/ 1168 h 1864"/>
                  <a:gd name="T36" fmla="*/ 671 w 1869"/>
                  <a:gd name="T37" fmla="*/ 1234 h 1864"/>
                  <a:gd name="T38" fmla="*/ 749 w 1869"/>
                  <a:gd name="T39" fmla="*/ 1060 h 1864"/>
                  <a:gd name="T40" fmla="*/ 803 w 1869"/>
                  <a:gd name="T41" fmla="*/ 1114 h 1864"/>
                  <a:gd name="T42" fmla="*/ 749 w 1869"/>
                  <a:gd name="T43" fmla="*/ 1114 h 1864"/>
                  <a:gd name="T44" fmla="*/ 856 w 1869"/>
                  <a:gd name="T45" fmla="*/ 959 h 1864"/>
                  <a:gd name="T46" fmla="*/ 910 w 1869"/>
                  <a:gd name="T47" fmla="*/ 1013 h 1864"/>
                  <a:gd name="T48" fmla="*/ 958 w 1869"/>
                  <a:gd name="T49" fmla="*/ 905 h 1864"/>
                  <a:gd name="T50" fmla="*/ 1012 w 1869"/>
                  <a:gd name="T51" fmla="*/ 851 h 1864"/>
                  <a:gd name="T52" fmla="*/ 988 w 1869"/>
                  <a:gd name="T53" fmla="*/ 917 h 1864"/>
                  <a:gd name="T54" fmla="*/ 1066 w 1869"/>
                  <a:gd name="T55" fmla="*/ 803 h 1864"/>
                  <a:gd name="T56" fmla="*/ 1120 w 1869"/>
                  <a:gd name="T57" fmla="*/ 749 h 1864"/>
                  <a:gd name="T58" fmla="*/ 1090 w 1869"/>
                  <a:gd name="T59" fmla="*/ 815 h 1864"/>
                  <a:gd name="T60" fmla="*/ 1168 w 1869"/>
                  <a:gd name="T61" fmla="*/ 641 h 1864"/>
                  <a:gd name="T62" fmla="*/ 1222 w 1869"/>
                  <a:gd name="T63" fmla="*/ 695 h 1864"/>
                  <a:gd name="T64" fmla="*/ 1168 w 1869"/>
                  <a:gd name="T65" fmla="*/ 695 h 1864"/>
                  <a:gd name="T66" fmla="*/ 1276 w 1869"/>
                  <a:gd name="T67" fmla="*/ 539 h 1864"/>
                  <a:gd name="T68" fmla="*/ 1330 w 1869"/>
                  <a:gd name="T69" fmla="*/ 593 h 1864"/>
                  <a:gd name="T70" fmla="*/ 1377 w 1869"/>
                  <a:gd name="T71" fmla="*/ 485 h 1864"/>
                  <a:gd name="T72" fmla="*/ 1431 w 1869"/>
                  <a:gd name="T73" fmla="*/ 432 h 1864"/>
                  <a:gd name="T74" fmla="*/ 1407 w 1869"/>
                  <a:gd name="T75" fmla="*/ 497 h 1864"/>
                  <a:gd name="T76" fmla="*/ 1485 w 1869"/>
                  <a:gd name="T77" fmla="*/ 384 h 1864"/>
                  <a:gd name="T78" fmla="*/ 1539 w 1869"/>
                  <a:gd name="T79" fmla="*/ 330 h 1864"/>
                  <a:gd name="T80" fmla="*/ 1509 w 1869"/>
                  <a:gd name="T81" fmla="*/ 390 h 1864"/>
                  <a:gd name="T82" fmla="*/ 1587 w 1869"/>
                  <a:gd name="T83" fmla="*/ 222 h 1864"/>
                  <a:gd name="T84" fmla="*/ 1641 w 1869"/>
                  <a:gd name="T85" fmla="*/ 276 h 1864"/>
                  <a:gd name="T86" fmla="*/ 1587 w 1869"/>
                  <a:gd name="T87" fmla="*/ 276 h 1864"/>
                  <a:gd name="T88" fmla="*/ 1695 w 1869"/>
                  <a:gd name="T89" fmla="*/ 120 h 1864"/>
                  <a:gd name="T90" fmla="*/ 1749 w 1869"/>
                  <a:gd name="T91" fmla="*/ 174 h 1864"/>
                  <a:gd name="T92" fmla="*/ 1797 w 1869"/>
                  <a:gd name="T93" fmla="*/ 66 h 1864"/>
                  <a:gd name="T94" fmla="*/ 1851 w 1869"/>
                  <a:gd name="T95" fmla="*/ 12 h 1864"/>
                  <a:gd name="T96" fmla="*/ 1827 w 1869"/>
                  <a:gd name="T97" fmla="*/ 78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9" h="1864">
                    <a:moveTo>
                      <a:pt x="18" y="1851"/>
                    </a:moveTo>
                    <a:lnTo>
                      <a:pt x="18" y="1851"/>
                    </a:lnTo>
                    <a:cubicBezTo>
                      <a:pt x="0" y="1839"/>
                      <a:pt x="0" y="1809"/>
                      <a:pt x="18" y="1797"/>
                    </a:cubicBezTo>
                    <a:lnTo>
                      <a:pt x="18" y="1797"/>
                    </a:lnTo>
                    <a:cubicBezTo>
                      <a:pt x="30" y="1785"/>
                      <a:pt x="54" y="1785"/>
                      <a:pt x="66" y="1797"/>
                    </a:cubicBezTo>
                    <a:lnTo>
                      <a:pt x="66" y="1797"/>
                    </a:lnTo>
                    <a:cubicBezTo>
                      <a:pt x="84" y="1809"/>
                      <a:pt x="84" y="1839"/>
                      <a:pt x="66" y="1851"/>
                    </a:cubicBezTo>
                    <a:lnTo>
                      <a:pt x="66" y="1851"/>
                    </a:lnTo>
                    <a:cubicBezTo>
                      <a:pt x="60" y="1857"/>
                      <a:pt x="54" y="1863"/>
                      <a:pt x="42" y="1863"/>
                    </a:cubicBezTo>
                    <a:lnTo>
                      <a:pt x="42" y="1863"/>
                    </a:lnTo>
                    <a:cubicBezTo>
                      <a:pt x="30" y="1863"/>
                      <a:pt x="24" y="1857"/>
                      <a:pt x="18" y="1851"/>
                    </a:cubicBezTo>
                    <a:close/>
                    <a:moveTo>
                      <a:pt x="120" y="1743"/>
                    </a:moveTo>
                    <a:lnTo>
                      <a:pt x="120" y="1743"/>
                    </a:lnTo>
                    <a:cubicBezTo>
                      <a:pt x="108" y="1731"/>
                      <a:pt x="108" y="1707"/>
                      <a:pt x="120" y="1689"/>
                    </a:cubicBezTo>
                    <a:lnTo>
                      <a:pt x="120" y="1689"/>
                    </a:lnTo>
                    <a:cubicBezTo>
                      <a:pt x="132" y="1677"/>
                      <a:pt x="162" y="1677"/>
                      <a:pt x="174" y="1689"/>
                    </a:cubicBezTo>
                    <a:lnTo>
                      <a:pt x="174" y="1689"/>
                    </a:lnTo>
                    <a:cubicBezTo>
                      <a:pt x="186" y="1707"/>
                      <a:pt x="186" y="1731"/>
                      <a:pt x="174" y="1743"/>
                    </a:cubicBezTo>
                    <a:lnTo>
                      <a:pt x="174" y="1743"/>
                    </a:lnTo>
                    <a:cubicBezTo>
                      <a:pt x="168" y="1755"/>
                      <a:pt x="156" y="1755"/>
                      <a:pt x="150" y="1755"/>
                    </a:cubicBezTo>
                    <a:lnTo>
                      <a:pt x="150" y="1755"/>
                    </a:lnTo>
                    <a:cubicBezTo>
                      <a:pt x="138" y="1755"/>
                      <a:pt x="126" y="1755"/>
                      <a:pt x="120" y="1743"/>
                    </a:cubicBezTo>
                    <a:close/>
                    <a:moveTo>
                      <a:pt x="228" y="1641"/>
                    </a:moveTo>
                    <a:lnTo>
                      <a:pt x="228" y="1641"/>
                    </a:lnTo>
                    <a:cubicBezTo>
                      <a:pt x="210" y="1623"/>
                      <a:pt x="210" y="1599"/>
                      <a:pt x="228" y="1587"/>
                    </a:cubicBezTo>
                    <a:lnTo>
                      <a:pt x="228" y="1587"/>
                    </a:lnTo>
                    <a:cubicBezTo>
                      <a:pt x="239" y="1569"/>
                      <a:pt x="263" y="1569"/>
                      <a:pt x="281" y="1587"/>
                    </a:cubicBezTo>
                    <a:lnTo>
                      <a:pt x="281" y="1587"/>
                    </a:lnTo>
                    <a:cubicBezTo>
                      <a:pt x="294" y="1599"/>
                      <a:pt x="294" y="1623"/>
                      <a:pt x="281" y="1641"/>
                    </a:cubicBezTo>
                    <a:lnTo>
                      <a:pt x="281" y="1641"/>
                    </a:lnTo>
                    <a:cubicBezTo>
                      <a:pt x="270" y="1647"/>
                      <a:pt x="263" y="1653"/>
                      <a:pt x="252" y="1653"/>
                    </a:cubicBezTo>
                    <a:lnTo>
                      <a:pt x="252" y="1653"/>
                    </a:lnTo>
                    <a:cubicBezTo>
                      <a:pt x="239" y="1653"/>
                      <a:pt x="234" y="1647"/>
                      <a:pt x="228" y="1641"/>
                    </a:cubicBezTo>
                    <a:close/>
                    <a:moveTo>
                      <a:pt x="329" y="1534"/>
                    </a:moveTo>
                    <a:lnTo>
                      <a:pt x="329" y="1534"/>
                    </a:lnTo>
                    <a:cubicBezTo>
                      <a:pt x="317" y="1522"/>
                      <a:pt x="317" y="1498"/>
                      <a:pt x="329" y="1480"/>
                    </a:cubicBezTo>
                    <a:lnTo>
                      <a:pt x="329" y="1480"/>
                    </a:lnTo>
                    <a:cubicBezTo>
                      <a:pt x="347" y="1468"/>
                      <a:pt x="371" y="1468"/>
                      <a:pt x="383" y="1480"/>
                    </a:cubicBezTo>
                    <a:lnTo>
                      <a:pt x="383" y="1480"/>
                    </a:lnTo>
                    <a:cubicBezTo>
                      <a:pt x="395" y="1498"/>
                      <a:pt x="395" y="1522"/>
                      <a:pt x="383" y="1534"/>
                    </a:cubicBezTo>
                    <a:lnTo>
                      <a:pt x="383" y="1534"/>
                    </a:lnTo>
                    <a:cubicBezTo>
                      <a:pt x="377" y="1545"/>
                      <a:pt x="365" y="1545"/>
                      <a:pt x="359" y="1545"/>
                    </a:cubicBezTo>
                    <a:lnTo>
                      <a:pt x="359" y="1545"/>
                    </a:lnTo>
                    <a:cubicBezTo>
                      <a:pt x="347" y="1545"/>
                      <a:pt x="335" y="1545"/>
                      <a:pt x="329" y="1534"/>
                    </a:cubicBezTo>
                    <a:close/>
                    <a:moveTo>
                      <a:pt x="437" y="1432"/>
                    </a:moveTo>
                    <a:lnTo>
                      <a:pt x="437" y="1432"/>
                    </a:lnTo>
                    <a:cubicBezTo>
                      <a:pt x="419" y="1414"/>
                      <a:pt x="419" y="1390"/>
                      <a:pt x="437" y="1378"/>
                    </a:cubicBezTo>
                    <a:lnTo>
                      <a:pt x="437" y="1378"/>
                    </a:lnTo>
                    <a:cubicBezTo>
                      <a:pt x="449" y="1360"/>
                      <a:pt x="473" y="1360"/>
                      <a:pt x="491" y="1378"/>
                    </a:cubicBezTo>
                    <a:lnTo>
                      <a:pt x="491" y="1378"/>
                    </a:lnTo>
                    <a:cubicBezTo>
                      <a:pt x="503" y="1390"/>
                      <a:pt x="503" y="1414"/>
                      <a:pt x="491" y="1432"/>
                    </a:cubicBezTo>
                    <a:lnTo>
                      <a:pt x="491" y="1432"/>
                    </a:lnTo>
                    <a:cubicBezTo>
                      <a:pt x="479" y="1438"/>
                      <a:pt x="473" y="1444"/>
                      <a:pt x="461" y="1444"/>
                    </a:cubicBezTo>
                    <a:lnTo>
                      <a:pt x="461" y="1444"/>
                    </a:lnTo>
                    <a:cubicBezTo>
                      <a:pt x="449" y="1444"/>
                      <a:pt x="443" y="1438"/>
                      <a:pt x="437" y="1432"/>
                    </a:cubicBezTo>
                    <a:close/>
                    <a:moveTo>
                      <a:pt x="539" y="1324"/>
                    </a:moveTo>
                    <a:lnTo>
                      <a:pt x="539" y="1324"/>
                    </a:lnTo>
                    <a:cubicBezTo>
                      <a:pt x="527" y="1312"/>
                      <a:pt x="527" y="1288"/>
                      <a:pt x="539" y="1270"/>
                    </a:cubicBezTo>
                    <a:lnTo>
                      <a:pt x="539" y="1270"/>
                    </a:lnTo>
                    <a:cubicBezTo>
                      <a:pt x="557" y="1258"/>
                      <a:pt x="581" y="1258"/>
                      <a:pt x="593" y="1270"/>
                    </a:cubicBezTo>
                    <a:lnTo>
                      <a:pt x="593" y="1270"/>
                    </a:lnTo>
                    <a:cubicBezTo>
                      <a:pt x="611" y="1288"/>
                      <a:pt x="611" y="1312"/>
                      <a:pt x="593" y="1324"/>
                    </a:cubicBezTo>
                    <a:lnTo>
                      <a:pt x="593" y="1324"/>
                    </a:lnTo>
                    <a:cubicBezTo>
                      <a:pt x="587" y="1336"/>
                      <a:pt x="575" y="1336"/>
                      <a:pt x="569" y="1336"/>
                    </a:cubicBezTo>
                    <a:lnTo>
                      <a:pt x="569" y="1336"/>
                    </a:lnTo>
                    <a:cubicBezTo>
                      <a:pt x="557" y="1336"/>
                      <a:pt x="545" y="1336"/>
                      <a:pt x="539" y="1324"/>
                    </a:cubicBezTo>
                    <a:close/>
                    <a:moveTo>
                      <a:pt x="647" y="1222"/>
                    </a:moveTo>
                    <a:lnTo>
                      <a:pt x="647" y="1222"/>
                    </a:lnTo>
                    <a:cubicBezTo>
                      <a:pt x="629" y="1204"/>
                      <a:pt x="629" y="1180"/>
                      <a:pt x="647" y="1168"/>
                    </a:cubicBezTo>
                    <a:lnTo>
                      <a:pt x="647" y="1168"/>
                    </a:lnTo>
                    <a:cubicBezTo>
                      <a:pt x="659" y="1150"/>
                      <a:pt x="683" y="1150"/>
                      <a:pt x="701" y="1168"/>
                    </a:cubicBezTo>
                    <a:lnTo>
                      <a:pt x="701" y="1168"/>
                    </a:lnTo>
                    <a:cubicBezTo>
                      <a:pt x="713" y="1180"/>
                      <a:pt x="713" y="1204"/>
                      <a:pt x="701" y="1222"/>
                    </a:cubicBezTo>
                    <a:lnTo>
                      <a:pt x="701" y="1222"/>
                    </a:lnTo>
                    <a:cubicBezTo>
                      <a:pt x="689" y="1228"/>
                      <a:pt x="683" y="1234"/>
                      <a:pt x="671" y="1234"/>
                    </a:cubicBezTo>
                    <a:lnTo>
                      <a:pt x="671" y="1234"/>
                    </a:lnTo>
                    <a:cubicBezTo>
                      <a:pt x="665" y="1234"/>
                      <a:pt x="653" y="1228"/>
                      <a:pt x="647" y="1222"/>
                    </a:cubicBezTo>
                    <a:close/>
                    <a:moveTo>
                      <a:pt x="749" y="1114"/>
                    </a:moveTo>
                    <a:lnTo>
                      <a:pt x="749" y="1114"/>
                    </a:lnTo>
                    <a:cubicBezTo>
                      <a:pt x="737" y="1102"/>
                      <a:pt x="737" y="1078"/>
                      <a:pt x="749" y="1060"/>
                    </a:cubicBezTo>
                    <a:lnTo>
                      <a:pt x="749" y="1060"/>
                    </a:lnTo>
                    <a:cubicBezTo>
                      <a:pt x="767" y="1048"/>
                      <a:pt x="790" y="1048"/>
                      <a:pt x="803" y="1060"/>
                    </a:cubicBezTo>
                    <a:lnTo>
                      <a:pt x="803" y="1060"/>
                    </a:lnTo>
                    <a:cubicBezTo>
                      <a:pt x="821" y="1078"/>
                      <a:pt x="821" y="1102"/>
                      <a:pt x="803" y="1114"/>
                    </a:cubicBezTo>
                    <a:lnTo>
                      <a:pt x="803" y="1114"/>
                    </a:lnTo>
                    <a:cubicBezTo>
                      <a:pt x="797" y="1126"/>
                      <a:pt x="785" y="1126"/>
                      <a:pt x="779" y="1126"/>
                    </a:cubicBezTo>
                    <a:lnTo>
                      <a:pt x="779" y="1126"/>
                    </a:lnTo>
                    <a:cubicBezTo>
                      <a:pt x="767" y="1126"/>
                      <a:pt x="755" y="1126"/>
                      <a:pt x="749" y="1114"/>
                    </a:cubicBezTo>
                    <a:close/>
                    <a:moveTo>
                      <a:pt x="856" y="1013"/>
                    </a:moveTo>
                    <a:lnTo>
                      <a:pt x="856" y="1013"/>
                    </a:lnTo>
                    <a:cubicBezTo>
                      <a:pt x="838" y="995"/>
                      <a:pt x="838" y="971"/>
                      <a:pt x="856" y="959"/>
                    </a:cubicBezTo>
                    <a:lnTo>
                      <a:pt x="856" y="959"/>
                    </a:lnTo>
                    <a:cubicBezTo>
                      <a:pt x="868" y="941"/>
                      <a:pt x="892" y="941"/>
                      <a:pt x="910" y="959"/>
                    </a:cubicBezTo>
                    <a:lnTo>
                      <a:pt x="910" y="959"/>
                    </a:lnTo>
                    <a:cubicBezTo>
                      <a:pt x="922" y="971"/>
                      <a:pt x="922" y="995"/>
                      <a:pt x="910" y="1013"/>
                    </a:cubicBezTo>
                    <a:lnTo>
                      <a:pt x="910" y="1013"/>
                    </a:lnTo>
                    <a:cubicBezTo>
                      <a:pt x="898" y="1018"/>
                      <a:pt x="892" y="1024"/>
                      <a:pt x="880" y="1024"/>
                    </a:cubicBezTo>
                    <a:lnTo>
                      <a:pt x="880" y="1024"/>
                    </a:lnTo>
                    <a:cubicBezTo>
                      <a:pt x="874" y="1024"/>
                      <a:pt x="862" y="1018"/>
                      <a:pt x="856" y="1013"/>
                    </a:cubicBezTo>
                    <a:close/>
                    <a:moveTo>
                      <a:pt x="958" y="905"/>
                    </a:moveTo>
                    <a:lnTo>
                      <a:pt x="958" y="905"/>
                    </a:lnTo>
                    <a:cubicBezTo>
                      <a:pt x="946" y="893"/>
                      <a:pt x="946" y="869"/>
                      <a:pt x="958" y="851"/>
                    </a:cubicBezTo>
                    <a:lnTo>
                      <a:pt x="958" y="851"/>
                    </a:lnTo>
                    <a:cubicBezTo>
                      <a:pt x="976" y="839"/>
                      <a:pt x="1000" y="839"/>
                      <a:pt x="1012" y="851"/>
                    </a:cubicBezTo>
                    <a:lnTo>
                      <a:pt x="1012" y="851"/>
                    </a:lnTo>
                    <a:cubicBezTo>
                      <a:pt x="1030" y="869"/>
                      <a:pt x="1030" y="893"/>
                      <a:pt x="1012" y="905"/>
                    </a:cubicBezTo>
                    <a:lnTo>
                      <a:pt x="1012" y="905"/>
                    </a:lnTo>
                    <a:cubicBezTo>
                      <a:pt x="1006" y="911"/>
                      <a:pt x="994" y="917"/>
                      <a:pt x="988" y="917"/>
                    </a:cubicBezTo>
                    <a:lnTo>
                      <a:pt x="988" y="917"/>
                    </a:lnTo>
                    <a:cubicBezTo>
                      <a:pt x="976" y="917"/>
                      <a:pt x="964" y="911"/>
                      <a:pt x="958" y="905"/>
                    </a:cubicBezTo>
                    <a:close/>
                    <a:moveTo>
                      <a:pt x="1066" y="803"/>
                    </a:moveTo>
                    <a:lnTo>
                      <a:pt x="1066" y="803"/>
                    </a:lnTo>
                    <a:cubicBezTo>
                      <a:pt x="1048" y="785"/>
                      <a:pt x="1048" y="761"/>
                      <a:pt x="1066" y="749"/>
                    </a:cubicBezTo>
                    <a:lnTo>
                      <a:pt x="1066" y="749"/>
                    </a:lnTo>
                    <a:cubicBezTo>
                      <a:pt x="1078" y="731"/>
                      <a:pt x="1102" y="731"/>
                      <a:pt x="1120" y="749"/>
                    </a:cubicBezTo>
                    <a:lnTo>
                      <a:pt x="1120" y="749"/>
                    </a:lnTo>
                    <a:cubicBezTo>
                      <a:pt x="1132" y="761"/>
                      <a:pt x="1132" y="785"/>
                      <a:pt x="1120" y="803"/>
                    </a:cubicBezTo>
                    <a:lnTo>
                      <a:pt x="1120" y="803"/>
                    </a:lnTo>
                    <a:cubicBezTo>
                      <a:pt x="1108" y="809"/>
                      <a:pt x="1102" y="815"/>
                      <a:pt x="1090" y="815"/>
                    </a:cubicBezTo>
                    <a:lnTo>
                      <a:pt x="1090" y="815"/>
                    </a:lnTo>
                    <a:cubicBezTo>
                      <a:pt x="1084" y="815"/>
                      <a:pt x="1072" y="809"/>
                      <a:pt x="1066" y="803"/>
                    </a:cubicBezTo>
                    <a:close/>
                    <a:moveTo>
                      <a:pt x="1168" y="695"/>
                    </a:moveTo>
                    <a:lnTo>
                      <a:pt x="1168" y="695"/>
                    </a:lnTo>
                    <a:cubicBezTo>
                      <a:pt x="1156" y="683"/>
                      <a:pt x="1156" y="659"/>
                      <a:pt x="1168" y="641"/>
                    </a:cubicBezTo>
                    <a:lnTo>
                      <a:pt x="1168" y="641"/>
                    </a:lnTo>
                    <a:cubicBezTo>
                      <a:pt x="1186" y="629"/>
                      <a:pt x="1210" y="629"/>
                      <a:pt x="1222" y="641"/>
                    </a:cubicBezTo>
                    <a:lnTo>
                      <a:pt x="1222" y="641"/>
                    </a:lnTo>
                    <a:cubicBezTo>
                      <a:pt x="1240" y="659"/>
                      <a:pt x="1240" y="683"/>
                      <a:pt x="1222" y="695"/>
                    </a:cubicBezTo>
                    <a:lnTo>
                      <a:pt x="1222" y="695"/>
                    </a:lnTo>
                    <a:cubicBezTo>
                      <a:pt x="1216" y="701"/>
                      <a:pt x="1204" y="707"/>
                      <a:pt x="1198" y="707"/>
                    </a:cubicBezTo>
                    <a:lnTo>
                      <a:pt x="1198" y="707"/>
                    </a:lnTo>
                    <a:cubicBezTo>
                      <a:pt x="1186" y="707"/>
                      <a:pt x="1180" y="701"/>
                      <a:pt x="1168" y="695"/>
                    </a:cubicBezTo>
                    <a:close/>
                    <a:moveTo>
                      <a:pt x="1276" y="593"/>
                    </a:moveTo>
                    <a:lnTo>
                      <a:pt x="1276" y="593"/>
                    </a:lnTo>
                    <a:cubicBezTo>
                      <a:pt x="1258" y="575"/>
                      <a:pt x="1258" y="551"/>
                      <a:pt x="1276" y="539"/>
                    </a:cubicBezTo>
                    <a:lnTo>
                      <a:pt x="1276" y="539"/>
                    </a:lnTo>
                    <a:cubicBezTo>
                      <a:pt x="1288" y="521"/>
                      <a:pt x="1312" y="521"/>
                      <a:pt x="1330" y="539"/>
                    </a:cubicBezTo>
                    <a:lnTo>
                      <a:pt x="1330" y="539"/>
                    </a:lnTo>
                    <a:cubicBezTo>
                      <a:pt x="1341" y="551"/>
                      <a:pt x="1341" y="575"/>
                      <a:pt x="1330" y="593"/>
                    </a:cubicBezTo>
                    <a:lnTo>
                      <a:pt x="1330" y="593"/>
                    </a:lnTo>
                    <a:cubicBezTo>
                      <a:pt x="1317" y="599"/>
                      <a:pt x="1312" y="605"/>
                      <a:pt x="1300" y="605"/>
                    </a:cubicBezTo>
                    <a:lnTo>
                      <a:pt x="1300" y="605"/>
                    </a:lnTo>
                    <a:cubicBezTo>
                      <a:pt x="1294" y="605"/>
                      <a:pt x="1282" y="599"/>
                      <a:pt x="1276" y="593"/>
                    </a:cubicBezTo>
                    <a:close/>
                    <a:moveTo>
                      <a:pt x="1377" y="485"/>
                    </a:moveTo>
                    <a:lnTo>
                      <a:pt x="1377" y="485"/>
                    </a:lnTo>
                    <a:cubicBezTo>
                      <a:pt x="1365" y="473"/>
                      <a:pt x="1365" y="449"/>
                      <a:pt x="1377" y="432"/>
                    </a:cubicBezTo>
                    <a:lnTo>
                      <a:pt x="1377" y="432"/>
                    </a:lnTo>
                    <a:cubicBezTo>
                      <a:pt x="1395" y="420"/>
                      <a:pt x="1419" y="420"/>
                      <a:pt x="1431" y="432"/>
                    </a:cubicBezTo>
                    <a:lnTo>
                      <a:pt x="1431" y="432"/>
                    </a:lnTo>
                    <a:cubicBezTo>
                      <a:pt x="1449" y="449"/>
                      <a:pt x="1449" y="473"/>
                      <a:pt x="1431" y="485"/>
                    </a:cubicBezTo>
                    <a:lnTo>
                      <a:pt x="1431" y="485"/>
                    </a:lnTo>
                    <a:cubicBezTo>
                      <a:pt x="1425" y="491"/>
                      <a:pt x="1413" y="497"/>
                      <a:pt x="1407" y="497"/>
                    </a:cubicBezTo>
                    <a:lnTo>
                      <a:pt x="1407" y="497"/>
                    </a:lnTo>
                    <a:cubicBezTo>
                      <a:pt x="1395" y="497"/>
                      <a:pt x="1389" y="491"/>
                      <a:pt x="1377" y="485"/>
                    </a:cubicBezTo>
                    <a:close/>
                    <a:moveTo>
                      <a:pt x="1485" y="384"/>
                    </a:moveTo>
                    <a:lnTo>
                      <a:pt x="1485" y="384"/>
                    </a:lnTo>
                    <a:cubicBezTo>
                      <a:pt x="1467" y="366"/>
                      <a:pt x="1467" y="342"/>
                      <a:pt x="1485" y="330"/>
                    </a:cubicBezTo>
                    <a:lnTo>
                      <a:pt x="1485" y="330"/>
                    </a:lnTo>
                    <a:cubicBezTo>
                      <a:pt x="1497" y="312"/>
                      <a:pt x="1521" y="312"/>
                      <a:pt x="1539" y="330"/>
                    </a:cubicBezTo>
                    <a:lnTo>
                      <a:pt x="1539" y="330"/>
                    </a:lnTo>
                    <a:cubicBezTo>
                      <a:pt x="1551" y="342"/>
                      <a:pt x="1551" y="366"/>
                      <a:pt x="1539" y="384"/>
                    </a:cubicBezTo>
                    <a:lnTo>
                      <a:pt x="1539" y="384"/>
                    </a:lnTo>
                    <a:cubicBezTo>
                      <a:pt x="1533" y="390"/>
                      <a:pt x="1521" y="390"/>
                      <a:pt x="1509" y="390"/>
                    </a:cubicBezTo>
                    <a:lnTo>
                      <a:pt x="1509" y="390"/>
                    </a:lnTo>
                    <a:cubicBezTo>
                      <a:pt x="1503" y="390"/>
                      <a:pt x="1491" y="390"/>
                      <a:pt x="1485" y="384"/>
                    </a:cubicBezTo>
                    <a:close/>
                    <a:moveTo>
                      <a:pt x="1587" y="276"/>
                    </a:moveTo>
                    <a:lnTo>
                      <a:pt x="1587" y="276"/>
                    </a:lnTo>
                    <a:cubicBezTo>
                      <a:pt x="1575" y="264"/>
                      <a:pt x="1575" y="240"/>
                      <a:pt x="1587" y="222"/>
                    </a:cubicBezTo>
                    <a:lnTo>
                      <a:pt x="1587" y="222"/>
                    </a:lnTo>
                    <a:cubicBezTo>
                      <a:pt x="1605" y="210"/>
                      <a:pt x="1629" y="210"/>
                      <a:pt x="1641" y="222"/>
                    </a:cubicBezTo>
                    <a:lnTo>
                      <a:pt x="1641" y="222"/>
                    </a:lnTo>
                    <a:cubicBezTo>
                      <a:pt x="1659" y="240"/>
                      <a:pt x="1659" y="264"/>
                      <a:pt x="1641" y="276"/>
                    </a:cubicBezTo>
                    <a:lnTo>
                      <a:pt x="1641" y="276"/>
                    </a:lnTo>
                    <a:cubicBezTo>
                      <a:pt x="1635" y="282"/>
                      <a:pt x="1623" y="288"/>
                      <a:pt x="1617" y="288"/>
                    </a:cubicBezTo>
                    <a:lnTo>
                      <a:pt x="1617" y="288"/>
                    </a:lnTo>
                    <a:cubicBezTo>
                      <a:pt x="1605" y="288"/>
                      <a:pt x="1599" y="282"/>
                      <a:pt x="1587" y="276"/>
                    </a:cubicBezTo>
                    <a:close/>
                    <a:moveTo>
                      <a:pt x="1695" y="174"/>
                    </a:moveTo>
                    <a:lnTo>
                      <a:pt x="1695" y="174"/>
                    </a:lnTo>
                    <a:cubicBezTo>
                      <a:pt x="1677" y="156"/>
                      <a:pt x="1677" y="132"/>
                      <a:pt x="1695" y="120"/>
                    </a:cubicBezTo>
                    <a:lnTo>
                      <a:pt x="1695" y="120"/>
                    </a:lnTo>
                    <a:cubicBezTo>
                      <a:pt x="1707" y="102"/>
                      <a:pt x="1731" y="102"/>
                      <a:pt x="1749" y="120"/>
                    </a:cubicBezTo>
                    <a:lnTo>
                      <a:pt x="1749" y="120"/>
                    </a:lnTo>
                    <a:cubicBezTo>
                      <a:pt x="1761" y="132"/>
                      <a:pt x="1761" y="156"/>
                      <a:pt x="1749" y="174"/>
                    </a:cubicBezTo>
                    <a:lnTo>
                      <a:pt x="1749" y="174"/>
                    </a:lnTo>
                    <a:cubicBezTo>
                      <a:pt x="1743" y="180"/>
                      <a:pt x="1731" y="180"/>
                      <a:pt x="1719" y="180"/>
                    </a:cubicBezTo>
                    <a:lnTo>
                      <a:pt x="1719" y="180"/>
                    </a:lnTo>
                    <a:cubicBezTo>
                      <a:pt x="1713" y="180"/>
                      <a:pt x="1701" y="180"/>
                      <a:pt x="1695" y="174"/>
                    </a:cubicBezTo>
                    <a:close/>
                    <a:moveTo>
                      <a:pt x="1797" y="66"/>
                    </a:moveTo>
                    <a:lnTo>
                      <a:pt x="1797" y="66"/>
                    </a:lnTo>
                    <a:cubicBezTo>
                      <a:pt x="1785" y="54"/>
                      <a:pt x="1785" y="30"/>
                      <a:pt x="1797" y="12"/>
                    </a:cubicBezTo>
                    <a:lnTo>
                      <a:pt x="1797" y="12"/>
                    </a:lnTo>
                    <a:cubicBezTo>
                      <a:pt x="1815" y="0"/>
                      <a:pt x="1839" y="0"/>
                      <a:pt x="1851" y="12"/>
                    </a:cubicBezTo>
                    <a:lnTo>
                      <a:pt x="1851" y="12"/>
                    </a:lnTo>
                    <a:cubicBezTo>
                      <a:pt x="1868" y="30"/>
                      <a:pt x="1868" y="54"/>
                      <a:pt x="1851" y="66"/>
                    </a:cubicBezTo>
                    <a:lnTo>
                      <a:pt x="1851" y="66"/>
                    </a:lnTo>
                    <a:cubicBezTo>
                      <a:pt x="1845" y="72"/>
                      <a:pt x="1833" y="78"/>
                      <a:pt x="1827" y="78"/>
                    </a:cubicBezTo>
                    <a:lnTo>
                      <a:pt x="1827" y="78"/>
                    </a:lnTo>
                    <a:cubicBezTo>
                      <a:pt x="1815" y="78"/>
                      <a:pt x="1809" y="72"/>
                      <a:pt x="1797" y="6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1" name="Freeform 127"/>
              <p:cNvSpPr>
                <a:spLocks noChangeArrowheads="1"/>
              </p:cNvSpPr>
              <p:nvPr/>
            </p:nvSpPr>
            <p:spPr bwMode="auto">
              <a:xfrm>
                <a:off x="10592044" y="6161881"/>
                <a:ext cx="41656" cy="41659"/>
              </a:xfrm>
              <a:custGeom>
                <a:avLst/>
                <a:gdLst>
                  <a:gd name="T0" fmla="*/ 36 w 79"/>
                  <a:gd name="T1" fmla="*/ 77 h 78"/>
                  <a:gd name="T2" fmla="*/ 36 w 79"/>
                  <a:gd name="T3" fmla="*/ 77 h 78"/>
                  <a:gd name="T4" fmla="*/ 13 w 79"/>
                  <a:gd name="T5" fmla="*/ 71 h 78"/>
                  <a:gd name="T6" fmla="*/ 0 w 79"/>
                  <a:gd name="T7" fmla="*/ 42 h 78"/>
                  <a:gd name="T8" fmla="*/ 13 w 79"/>
                  <a:gd name="T9" fmla="*/ 18 h 78"/>
                  <a:gd name="T10" fmla="*/ 66 w 79"/>
                  <a:gd name="T11" fmla="*/ 18 h 78"/>
                  <a:gd name="T12" fmla="*/ 78 w 79"/>
                  <a:gd name="T13" fmla="*/ 42 h 78"/>
                  <a:gd name="T14" fmla="*/ 66 w 79"/>
                  <a:gd name="T15" fmla="*/ 71 h 78"/>
                  <a:gd name="T16" fmla="*/ 36 w 79"/>
                  <a:gd name="T1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36" y="77"/>
                    </a:moveTo>
                    <a:lnTo>
                      <a:pt x="36" y="77"/>
                    </a:lnTo>
                    <a:cubicBezTo>
                      <a:pt x="31" y="77"/>
                      <a:pt x="18" y="77"/>
                      <a:pt x="13" y="71"/>
                    </a:cubicBezTo>
                    <a:cubicBezTo>
                      <a:pt x="7" y="60"/>
                      <a:pt x="0" y="53"/>
                      <a:pt x="0" y="42"/>
                    </a:cubicBezTo>
                    <a:cubicBezTo>
                      <a:pt x="0" y="29"/>
                      <a:pt x="7" y="24"/>
                      <a:pt x="13" y="18"/>
                    </a:cubicBezTo>
                    <a:cubicBezTo>
                      <a:pt x="24" y="0"/>
                      <a:pt x="54" y="0"/>
                      <a:pt x="66" y="18"/>
                    </a:cubicBezTo>
                    <a:cubicBezTo>
                      <a:pt x="72" y="24"/>
                      <a:pt x="78" y="29"/>
                      <a:pt x="78" y="42"/>
                    </a:cubicBezTo>
                    <a:cubicBezTo>
                      <a:pt x="78" y="53"/>
                      <a:pt x="72" y="60"/>
                      <a:pt x="66" y="71"/>
                    </a:cubicBezTo>
                    <a:cubicBezTo>
                      <a:pt x="60" y="77"/>
                      <a:pt x="48" y="77"/>
                      <a:pt x="36" y="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2" name="Freeform 128"/>
              <p:cNvSpPr>
                <a:spLocks noChangeArrowheads="1"/>
              </p:cNvSpPr>
              <p:nvPr/>
            </p:nvSpPr>
            <p:spPr bwMode="auto">
              <a:xfrm>
                <a:off x="10735526" y="6235941"/>
                <a:ext cx="113398" cy="113404"/>
              </a:xfrm>
              <a:custGeom>
                <a:avLst/>
                <a:gdLst>
                  <a:gd name="T0" fmla="*/ 6 w 217"/>
                  <a:gd name="T1" fmla="*/ 114 h 217"/>
                  <a:gd name="T2" fmla="*/ 6 w 217"/>
                  <a:gd name="T3" fmla="*/ 114 h 217"/>
                  <a:gd name="T4" fmla="*/ 12 w 217"/>
                  <a:gd name="T5" fmla="*/ 90 h 217"/>
                  <a:gd name="T6" fmla="*/ 198 w 217"/>
                  <a:gd name="T7" fmla="*/ 6 h 217"/>
                  <a:gd name="T8" fmla="*/ 210 w 217"/>
                  <a:gd name="T9" fmla="*/ 18 h 217"/>
                  <a:gd name="T10" fmla="*/ 120 w 217"/>
                  <a:gd name="T11" fmla="*/ 204 h 217"/>
                  <a:gd name="T12" fmla="*/ 102 w 217"/>
                  <a:gd name="T13" fmla="*/ 210 h 217"/>
                  <a:gd name="T14" fmla="*/ 6 w 217"/>
                  <a:gd name="T15" fmla="*/ 11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17">
                    <a:moveTo>
                      <a:pt x="6" y="114"/>
                    </a:moveTo>
                    <a:lnTo>
                      <a:pt x="6" y="114"/>
                    </a:lnTo>
                    <a:cubicBezTo>
                      <a:pt x="0" y="108"/>
                      <a:pt x="0" y="96"/>
                      <a:pt x="12" y="90"/>
                    </a:cubicBezTo>
                    <a:cubicBezTo>
                      <a:pt x="198" y="6"/>
                      <a:pt x="198" y="6"/>
                      <a:pt x="198" y="6"/>
                    </a:cubicBezTo>
                    <a:cubicBezTo>
                      <a:pt x="210" y="0"/>
                      <a:pt x="216" y="6"/>
                      <a:pt x="210" y="18"/>
                    </a:cubicBezTo>
                    <a:cubicBezTo>
                      <a:pt x="120" y="204"/>
                      <a:pt x="120" y="204"/>
                      <a:pt x="120" y="204"/>
                    </a:cubicBezTo>
                    <a:cubicBezTo>
                      <a:pt x="120" y="216"/>
                      <a:pt x="108" y="216"/>
                      <a:pt x="102" y="210"/>
                    </a:cubicBezTo>
                    <a:lnTo>
                      <a:pt x="6"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3" name="Freeform 129"/>
              <p:cNvSpPr>
                <a:spLocks noChangeArrowheads="1"/>
              </p:cNvSpPr>
              <p:nvPr/>
            </p:nvSpPr>
            <p:spPr bwMode="auto">
              <a:xfrm>
                <a:off x="9888516" y="6381746"/>
                <a:ext cx="814611" cy="814663"/>
              </a:xfrm>
              <a:custGeom>
                <a:avLst/>
                <a:gdLst>
                  <a:gd name="T0" fmla="*/ 12 w 1552"/>
                  <a:gd name="T1" fmla="*/ 1485 h 1552"/>
                  <a:gd name="T2" fmla="*/ 66 w 1552"/>
                  <a:gd name="T3" fmla="*/ 1485 h 1552"/>
                  <a:gd name="T4" fmla="*/ 42 w 1552"/>
                  <a:gd name="T5" fmla="*/ 1551 h 1552"/>
                  <a:gd name="T6" fmla="*/ 120 w 1552"/>
                  <a:gd name="T7" fmla="*/ 1431 h 1552"/>
                  <a:gd name="T8" fmla="*/ 120 w 1552"/>
                  <a:gd name="T9" fmla="*/ 1377 h 1552"/>
                  <a:gd name="T10" fmla="*/ 174 w 1552"/>
                  <a:gd name="T11" fmla="*/ 1431 h 1552"/>
                  <a:gd name="T12" fmla="*/ 144 w 1552"/>
                  <a:gd name="T13" fmla="*/ 1443 h 1552"/>
                  <a:gd name="T14" fmla="*/ 222 w 1552"/>
                  <a:gd name="T15" fmla="*/ 1329 h 1552"/>
                  <a:gd name="T16" fmla="*/ 275 w 1552"/>
                  <a:gd name="T17" fmla="*/ 1275 h 1552"/>
                  <a:gd name="T18" fmla="*/ 275 w 1552"/>
                  <a:gd name="T19" fmla="*/ 1329 h 1552"/>
                  <a:gd name="T20" fmla="*/ 222 w 1552"/>
                  <a:gd name="T21" fmla="*/ 1329 h 1552"/>
                  <a:gd name="T22" fmla="*/ 329 w 1552"/>
                  <a:gd name="T23" fmla="*/ 1168 h 1552"/>
                  <a:gd name="T24" fmla="*/ 383 w 1552"/>
                  <a:gd name="T25" fmla="*/ 1168 h 1552"/>
                  <a:gd name="T26" fmla="*/ 353 w 1552"/>
                  <a:gd name="T27" fmla="*/ 1233 h 1552"/>
                  <a:gd name="T28" fmla="*/ 431 w 1552"/>
                  <a:gd name="T29" fmla="*/ 1120 h 1552"/>
                  <a:gd name="T30" fmla="*/ 431 w 1552"/>
                  <a:gd name="T31" fmla="*/ 1066 h 1552"/>
                  <a:gd name="T32" fmla="*/ 485 w 1552"/>
                  <a:gd name="T33" fmla="*/ 1120 h 1552"/>
                  <a:gd name="T34" fmla="*/ 461 w 1552"/>
                  <a:gd name="T35" fmla="*/ 1132 h 1552"/>
                  <a:gd name="T36" fmla="*/ 539 w 1552"/>
                  <a:gd name="T37" fmla="*/ 1012 h 1552"/>
                  <a:gd name="T38" fmla="*/ 593 w 1552"/>
                  <a:gd name="T39" fmla="*/ 958 h 1552"/>
                  <a:gd name="T40" fmla="*/ 593 w 1552"/>
                  <a:gd name="T41" fmla="*/ 1012 h 1552"/>
                  <a:gd name="T42" fmla="*/ 539 w 1552"/>
                  <a:gd name="T43" fmla="*/ 1012 h 1552"/>
                  <a:gd name="T44" fmla="*/ 641 w 1552"/>
                  <a:gd name="T45" fmla="*/ 856 h 1552"/>
                  <a:gd name="T46" fmla="*/ 695 w 1552"/>
                  <a:gd name="T47" fmla="*/ 856 h 1552"/>
                  <a:gd name="T48" fmla="*/ 671 w 1552"/>
                  <a:gd name="T49" fmla="*/ 922 h 1552"/>
                  <a:gd name="T50" fmla="*/ 749 w 1552"/>
                  <a:gd name="T51" fmla="*/ 802 h 1552"/>
                  <a:gd name="T52" fmla="*/ 749 w 1552"/>
                  <a:gd name="T53" fmla="*/ 748 h 1552"/>
                  <a:gd name="T54" fmla="*/ 803 w 1552"/>
                  <a:gd name="T55" fmla="*/ 802 h 1552"/>
                  <a:gd name="T56" fmla="*/ 773 w 1552"/>
                  <a:gd name="T57" fmla="*/ 814 h 1552"/>
                  <a:gd name="T58" fmla="*/ 850 w 1552"/>
                  <a:gd name="T59" fmla="*/ 701 h 1552"/>
                  <a:gd name="T60" fmla="*/ 904 w 1552"/>
                  <a:gd name="T61" fmla="*/ 647 h 1552"/>
                  <a:gd name="T62" fmla="*/ 904 w 1552"/>
                  <a:gd name="T63" fmla="*/ 701 h 1552"/>
                  <a:gd name="T64" fmla="*/ 850 w 1552"/>
                  <a:gd name="T65" fmla="*/ 701 h 1552"/>
                  <a:gd name="T66" fmla="*/ 958 w 1552"/>
                  <a:gd name="T67" fmla="*/ 539 h 1552"/>
                  <a:gd name="T68" fmla="*/ 1012 w 1552"/>
                  <a:gd name="T69" fmla="*/ 539 h 1552"/>
                  <a:gd name="T70" fmla="*/ 982 w 1552"/>
                  <a:gd name="T71" fmla="*/ 605 h 1552"/>
                  <a:gd name="T72" fmla="*/ 1060 w 1552"/>
                  <a:gd name="T73" fmla="*/ 491 h 1552"/>
                  <a:gd name="T74" fmla="*/ 1060 w 1552"/>
                  <a:gd name="T75" fmla="*/ 437 h 1552"/>
                  <a:gd name="T76" fmla="*/ 1114 w 1552"/>
                  <a:gd name="T77" fmla="*/ 491 h 1552"/>
                  <a:gd name="T78" fmla="*/ 1090 w 1552"/>
                  <a:gd name="T79" fmla="*/ 497 h 1552"/>
                  <a:gd name="T80" fmla="*/ 1168 w 1552"/>
                  <a:gd name="T81" fmla="*/ 383 h 1552"/>
                  <a:gd name="T82" fmla="*/ 1222 w 1552"/>
                  <a:gd name="T83" fmla="*/ 329 h 1552"/>
                  <a:gd name="T84" fmla="*/ 1222 w 1552"/>
                  <a:gd name="T85" fmla="*/ 383 h 1552"/>
                  <a:gd name="T86" fmla="*/ 1168 w 1552"/>
                  <a:gd name="T87" fmla="*/ 383 h 1552"/>
                  <a:gd name="T88" fmla="*/ 1270 w 1552"/>
                  <a:gd name="T89" fmla="*/ 227 h 1552"/>
                  <a:gd name="T90" fmla="*/ 1324 w 1552"/>
                  <a:gd name="T91" fmla="*/ 227 h 1552"/>
                  <a:gd name="T92" fmla="*/ 1300 w 1552"/>
                  <a:gd name="T93" fmla="*/ 287 h 1552"/>
                  <a:gd name="T94" fmla="*/ 1377 w 1552"/>
                  <a:gd name="T95" fmla="*/ 173 h 1552"/>
                  <a:gd name="T96" fmla="*/ 1377 w 1552"/>
                  <a:gd name="T97" fmla="*/ 120 h 1552"/>
                  <a:gd name="T98" fmla="*/ 1431 w 1552"/>
                  <a:gd name="T99" fmla="*/ 173 h 1552"/>
                  <a:gd name="T100" fmla="*/ 1401 w 1552"/>
                  <a:gd name="T101" fmla="*/ 185 h 1552"/>
                  <a:gd name="T102" fmla="*/ 1479 w 1552"/>
                  <a:gd name="T103" fmla="*/ 72 h 1552"/>
                  <a:gd name="T104" fmla="*/ 1533 w 1552"/>
                  <a:gd name="T105" fmla="*/ 18 h 1552"/>
                  <a:gd name="T106" fmla="*/ 1533 w 1552"/>
                  <a:gd name="T107" fmla="*/ 72 h 1552"/>
                  <a:gd name="T108" fmla="*/ 1479 w 1552"/>
                  <a:gd name="T109" fmla="*/ 72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1552">
                    <a:moveTo>
                      <a:pt x="12" y="1539"/>
                    </a:moveTo>
                    <a:lnTo>
                      <a:pt x="12" y="1539"/>
                    </a:lnTo>
                    <a:cubicBezTo>
                      <a:pt x="0" y="1521"/>
                      <a:pt x="0" y="1497"/>
                      <a:pt x="12" y="1485"/>
                    </a:cubicBezTo>
                    <a:lnTo>
                      <a:pt x="12" y="1485"/>
                    </a:lnTo>
                    <a:cubicBezTo>
                      <a:pt x="30" y="1467"/>
                      <a:pt x="54" y="1467"/>
                      <a:pt x="66" y="1485"/>
                    </a:cubicBezTo>
                    <a:lnTo>
                      <a:pt x="66" y="1485"/>
                    </a:lnTo>
                    <a:cubicBezTo>
                      <a:pt x="84" y="1497"/>
                      <a:pt x="84" y="1521"/>
                      <a:pt x="66" y="1539"/>
                    </a:cubicBezTo>
                    <a:lnTo>
                      <a:pt x="66" y="1539"/>
                    </a:lnTo>
                    <a:cubicBezTo>
                      <a:pt x="60" y="1545"/>
                      <a:pt x="48" y="1551"/>
                      <a:pt x="42" y="1551"/>
                    </a:cubicBezTo>
                    <a:lnTo>
                      <a:pt x="42" y="1551"/>
                    </a:lnTo>
                    <a:cubicBezTo>
                      <a:pt x="30" y="1551"/>
                      <a:pt x="18" y="1545"/>
                      <a:pt x="12" y="1539"/>
                    </a:cubicBezTo>
                    <a:close/>
                    <a:moveTo>
                      <a:pt x="120" y="1431"/>
                    </a:moveTo>
                    <a:lnTo>
                      <a:pt x="120" y="1431"/>
                    </a:lnTo>
                    <a:cubicBezTo>
                      <a:pt x="102" y="1419"/>
                      <a:pt x="102" y="1395"/>
                      <a:pt x="120" y="1377"/>
                    </a:cubicBezTo>
                    <a:lnTo>
                      <a:pt x="120" y="1377"/>
                    </a:lnTo>
                    <a:cubicBezTo>
                      <a:pt x="132" y="1365"/>
                      <a:pt x="156" y="1365"/>
                      <a:pt x="174" y="1377"/>
                    </a:cubicBezTo>
                    <a:lnTo>
                      <a:pt x="174" y="1377"/>
                    </a:lnTo>
                    <a:cubicBezTo>
                      <a:pt x="186" y="1395"/>
                      <a:pt x="186" y="1419"/>
                      <a:pt x="174" y="1431"/>
                    </a:cubicBezTo>
                    <a:lnTo>
                      <a:pt x="174" y="1431"/>
                    </a:lnTo>
                    <a:cubicBezTo>
                      <a:pt x="162" y="1443"/>
                      <a:pt x="156" y="1443"/>
                      <a:pt x="144" y="1443"/>
                    </a:cubicBezTo>
                    <a:lnTo>
                      <a:pt x="144" y="1443"/>
                    </a:lnTo>
                    <a:cubicBezTo>
                      <a:pt x="138" y="1443"/>
                      <a:pt x="126" y="1443"/>
                      <a:pt x="120" y="1431"/>
                    </a:cubicBezTo>
                    <a:close/>
                    <a:moveTo>
                      <a:pt x="222" y="1329"/>
                    </a:moveTo>
                    <a:lnTo>
                      <a:pt x="222" y="1329"/>
                    </a:lnTo>
                    <a:cubicBezTo>
                      <a:pt x="210" y="1311"/>
                      <a:pt x="210" y="1287"/>
                      <a:pt x="222" y="1275"/>
                    </a:cubicBezTo>
                    <a:lnTo>
                      <a:pt x="222" y="1275"/>
                    </a:lnTo>
                    <a:cubicBezTo>
                      <a:pt x="239" y="1257"/>
                      <a:pt x="263" y="1257"/>
                      <a:pt x="275" y="1275"/>
                    </a:cubicBezTo>
                    <a:lnTo>
                      <a:pt x="275" y="1275"/>
                    </a:lnTo>
                    <a:cubicBezTo>
                      <a:pt x="294" y="1287"/>
                      <a:pt x="294" y="1311"/>
                      <a:pt x="275" y="1329"/>
                    </a:cubicBezTo>
                    <a:lnTo>
                      <a:pt x="275" y="1329"/>
                    </a:lnTo>
                    <a:cubicBezTo>
                      <a:pt x="270" y="1335"/>
                      <a:pt x="257" y="1341"/>
                      <a:pt x="252" y="1341"/>
                    </a:cubicBezTo>
                    <a:lnTo>
                      <a:pt x="252" y="1341"/>
                    </a:lnTo>
                    <a:cubicBezTo>
                      <a:pt x="239" y="1341"/>
                      <a:pt x="228" y="1335"/>
                      <a:pt x="222" y="1329"/>
                    </a:cubicBezTo>
                    <a:close/>
                    <a:moveTo>
                      <a:pt x="329" y="1222"/>
                    </a:moveTo>
                    <a:lnTo>
                      <a:pt x="329" y="1222"/>
                    </a:lnTo>
                    <a:cubicBezTo>
                      <a:pt x="311" y="1210"/>
                      <a:pt x="311" y="1186"/>
                      <a:pt x="329" y="1168"/>
                    </a:cubicBezTo>
                    <a:lnTo>
                      <a:pt x="329" y="1168"/>
                    </a:lnTo>
                    <a:cubicBezTo>
                      <a:pt x="341" y="1156"/>
                      <a:pt x="365" y="1156"/>
                      <a:pt x="383" y="1168"/>
                    </a:cubicBezTo>
                    <a:lnTo>
                      <a:pt x="383" y="1168"/>
                    </a:lnTo>
                    <a:cubicBezTo>
                      <a:pt x="395" y="1186"/>
                      <a:pt x="395" y="1210"/>
                      <a:pt x="383" y="1222"/>
                    </a:cubicBezTo>
                    <a:lnTo>
                      <a:pt x="383" y="1222"/>
                    </a:lnTo>
                    <a:cubicBezTo>
                      <a:pt x="371" y="1228"/>
                      <a:pt x="365" y="1233"/>
                      <a:pt x="353" y="1233"/>
                    </a:cubicBezTo>
                    <a:lnTo>
                      <a:pt x="353" y="1233"/>
                    </a:lnTo>
                    <a:cubicBezTo>
                      <a:pt x="347" y="1233"/>
                      <a:pt x="335" y="1228"/>
                      <a:pt x="329" y="1222"/>
                    </a:cubicBezTo>
                    <a:close/>
                    <a:moveTo>
                      <a:pt x="431" y="1120"/>
                    </a:moveTo>
                    <a:lnTo>
                      <a:pt x="431" y="1120"/>
                    </a:lnTo>
                    <a:cubicBezTo>
                      <a:pt x="419" y="1102"/>
                      <a:pt x="419" y="1078"/>
                      <a:pt x="431" y="1066"/>
                    </a:cubicBezTo>
                    <a:lnTo>
                      <a:pt x="431" y="1066"/>
                    </a:lnTo>
                    <a:cubicBezTo>
                      <a:pt x="449" y="1048"/>
                      <a:pt x="473" y="1048"/>
                      <a:pt x="485" y="1066"/>
                    </a:cubicBezTo>
                    <a:lnTo>
                      <a:pt x="485" y="1066"/>
                    </a:lnTo>
                    <a:cubicBezTo>
                      <a:pt x="503" y="1078"/>
                      <a:pt x="503" y="1102"/>
                      <a:pt x="485" y="1120"/>
                    </a:cubicBezTo>
                    <a:lnTo>
                      <a:pt x="485" y="1120"/>
                    </a:lnTo>
                    <a:cubicBezTo>
                      <a:pt x="479" y="1126"/>
                      <a:pt x="467" y="1132"/>
                      <a:pt x="461" y="1132"/>
                    </a:cubicBezTo>
                    <a:lnTo>
                      <a:pt x="461" y="1132"/>
                    </a:lnTo>
                    <a:cubicBezTo>
                      <a:pt x="449" y="1132"/>
                      <a:pt x="437" y="1126"/>
                      <a:pt x="431" y="1120"/>
                    </a:cubicBezTo>
                    <a:close/>
                    <a:moveTo>
                      <a:pt x="539" y="1012"/>
                    </a:moveTo>
                    <a:lnTo>
                      <a:pt x="539" y="1012"/>
                    </a:lnTo>
                    <a:cubicBezTo>
                      <a:pt x="521" y="1000"/>
                      <a:pt x="521" y="976"/>
                      <a:pt x="539" y="958"/>
                    </a:cubicBezTo>
                    <a:lnTo>
                      <a:pt x="539" y="958"/>
                    </a:lnTo>
                    <a:cubicBezTo>
                      <a:pt x="551" y="946"/>
                      <a:pt x="575" y="946"/>
                      <a:pt x="593" y="958"/>
                    </a:cubicBezTo>
                    <a:lnTo>
                      <a:pt x="593" y="958"/>
                    </a:lnTo>
                    <a:cubicBezTo>
                      <a:pt x="605" y="976"/>
                      <a:pt x="605" y="1000"/>
                      <a:pt x="593" y="1012"/>
                    </a:cubicBezTo>
                    <a:lnTo>
                      <a:pt x="593" y="1012"/>
                    </a:lnTo>
                    <a:cubicBezTo>
                      <a:pt x="581" y="1018"/>
                      <a:pt x="575" y="1024"/>
                      <a:pt x="563" y="1024"/>
                    </a:cubicBezTo>
                    <a:lnTo>
                      <a:pt x="563" y="1024"/>
                    </a:lnTo>
                    <a:cubicBezTo>
                      <a:pt x="557" y="1024"/>
                      <a:pt x="545" y="1018"/>
                      <a:pt x="539" y="1012"/>
                    </a:cubicBezTo>
                    <a:close/>
                    <a:moveTo>
                      <a:pt x="641" y="910"/>
                    </a:moveTo>
                    <a:lnTo>
                      <a:pt x="641" y="910"/>
                    </a:lnTo>
                    <a:cubicBezTo>
                      <a:pt x="629" y="892"/>
                      <a:pt x="629" y="868"/>
                      <a:pt x="641" y="856"/>
                    </a:cubicBezTo>
                    <a:lnTo>
                      <a:pt x="641" y="856"/>
                    </a:lnTo>
                    <a:cubicBezTo>
                      <a:pt x="659" y="838"/>
                      <a:pt x="683" y="838"/>
                      <a:pt x="695" y="856"/>
                    </a:cubicBezTo>
                    <a:lnTo>
                      <a:pt x="695" y="856"/>
                    </a:lnTo>
                    <a:cubicBezTo>
                      <a:pt x="713" y="868"/>
                      <a:pt x="713" y="892"/>
                      <a:pt x="695" y="910"/>
                    </a:cubicBezTo>
                    <a:lnTo>
                      <a:pt x="695" y="910"/>
                    </a:lnTo>
                    <a:cubicBezTo>
                      <a:pt x="689" y="916"/>
                      <a:pt x="677" y="922"/>
                      <a:pt x="671" y="922"/>
                    </a:cubicBezTo>
                    <a:lnTo>
                      <a:pt x="671" y="922"/>
                    </a:lnTo>
                    <a:cubicBezTo>
                      <a:pt x="659" y="922"/>
                      <a:pt x="653" y="916"/>
                      <a:pt x="641" y="910"/>
                    </a:cubicBezTo>
                    <a:close/>
                    <a:moveTo>
                      <a:pt x="749" y="802"/>
                    </a:moveTo>
                    <a:lnTo>
                      <a:pt x="749" y="802"/>
                    </a:lnTo>
                    <a:cubicBezTo>
                      <a:pt x="731" y="790"/>
                      <a:pt x="731" y="766"/>
                      <a:pt x="749" y="748"/>
                    </a:cubicBezTo>
                    <a:lnTo>
                      <a:pt x="749" y="748"/>
                    </a:lnTo>
                    <a:cubicBezTo>
                      <a:pt x="761" y="736"/>
                      <a:pt x="785" y="736"/>
                      <a:pt x="803" y="748"/>
                    </a:cubicBezTo>
                    <a:lnTo>
                      <a:pt x="803" y="748"/>
                    </a:lnTo>
                    <a:cubicBezTo>
                      <a:pt x="814" y="766"/>
                      <a:pt x="814" y="790"/>
                      <a:pt x="803" y="802"/>
                    </a:cubicBezTo>
                    <a:lnTo>
                      <a:pt x="803" y="802"/>
                    </a:lnTo>
                    <a:cubicBezTo>
                      <a:pt x="790" y="808"/>
                      <a:pt x="785" y="814"/>
                      <a:pt x="773" y="814"/>
                    </a:cubicBezTo>
                    <a:lnTo>
                      <a:pt x="773" y="814"/>
                    </a:lnTo>
                    <a:cubicBezTo>
                      <a:pt x="766" y="814"/>
                      <a:pt x="755" y="808"/>
                      <a:pt x="749" y="802"/>
                    </a:cubicBezTo>
                    <a:close/>
                    <a:moveTo>
                      <a:pt x="850" y="701"/>
                    </a:moveTo>
                    <a:lnTo>
                      <a:pt x="850" y="701"/>
                    </a:lnTo>
                    <a:cubicBezTo>
                      <a:pt x="838" y="683"/>
                      <a:pt x="838" y="659"/>
                      <a:pt x="850" y="647"/>
                    </a:cubicBezTo>
                    <a:lnTo>
                      <a:pt x="850" y="647"/>
                    </a:lnTo>
                    <a:cubicBezTo>
                      <a:pt x="868" y="629"/>
                      <a:pt x="892" y="629"/>
                      <a:pt x="904" y="647"/>
                    </a:cubicBezTo>
                    <a:lnTo>
                      <a:pt x="904" y="647"/>
                    </a:lnTo>
                    <a:cubicBezTo>
                      <a:pt x="922" y="659"/>
                      <a:pt x="922" y="683"/>
                      <a:pt x="904" y="701"/>
                    </a:cubicBezTo>
                    <a:lnTo>
                      <a:pt x="904" y="701"/>
                    </a:lnTo>
                    <a:cubicBezTo>
                      <a:pt x="898" y="706"/>
                      <a:pt x="886" y="706"/>
                      <a:pt x="880" y="706"/>
                    </a:cubicBezTo>
                    <a:lnTo>
                      <a:pt x="880" y="706"/>
                    </a:lnTo>
                    <a:cubicBezTo>
                      <a:pt x="868" y="706"/>
                      <a:pt x="862" y="706"/>
                      <a:pt x="850" y="701"/>
                    </a:cubicBezTo>
                    <a:close/>
                    <a:moveTo>
                      <a:pt x="958" y="593"/>
                    </a:moveTo>
                    <a:lnTo>
                      <a:pt x="958" y="593"/>
                    </a:lnTo>
                    <a:cubicBezTo>
                      <a:pt x="940" y="581"/>
                      <a:pt x="940" y="557"/>
                      <a:pt x="958" y="539"/>
                    </a:cubicBezTo>
                    <a:lnTo>
                      <a:pt x="958" y="539"/>
                    </a:lnTo>
                    <a:cubicBezTo>
                      <a:pt x="970" y="527"/>
                      <a:pt x="994" y="527"/>
                      <a:pt x="1012" y="539"/>
                    </a:cubicBezTo>
                    <a:lnTo>
                      <a:pt x="1012" y="539"/>
                    </a:lnTo>
                    <a:cubicBezTo>
                      <a:pt x="1024" y="557"/>
                      <a:pt x="1024" y="581"/>
                      <a:pt x="1012" y="593"/>
                    </a:cubicBezTo>
                    <a:lnTo>
                      <a:pt x="1012" y="593"/>
                    </a:lnTo>
                    <a:cubicBezTo>
                      <a:pt x="1006" y="599"/>
                      <a:pt x="994" y="605"/>
                      <a:pt x="982" y="605"/>
                    </a:cubicBezTo>
                    <a:lnTo>
                      <a:pt x="982" y="605"/>
                    </a:lnTo>
                    <a:cubicBezTo>
                      <a:pt x="976" y="605"/>
                      <a:pt x="964" y="599"/>
                      <a:pt x="958" y="593"/>
                    </a:cubicBezTo>
                    <a:close/>
                    <a:moveTo>
                      <a:pt x="1060" y="491"/>
                    </a:moveTo>
                    <a:lnTo>
                      <a:pt x="1060" y="491"/>
                    </a:lnTo>
                    <a:cubicBezTo>
                      <a:pt x="1048" y="473"/>
                      <a:pt x="1048" y="449"/>
                      <a:pt x="1060" y="437"/>
                    </a:cubicBezTo>
                    <a:lnTo>
                      <a:pt x="1060" y="437"/>
                    </a:lnTo>
                    <a:cubicBezTo>
                      <a:pt x="1078" y="419"/>
                      <a:pt x="1102" y="419"/>
                      <a:pt x="1114" y="437"/>
                    </a:cubicBezTo>
                    <a:lnTo>
                      <a:pt x="1114" y="437"/>
                    </a:lnTo>
                    <a:cubicBezTo>
                      <a:pt x="1132" y="449"/>
                      <a:pt x="1132" y="473"/>
                      <a:pt x="1114" y="491"/>
                    </a:cubicBezTo>
                    <a:lnTo>
                      <a:pt x="1114" y="491"/>
                    </a:lnTo>
                    <a:cubicBezTo>
                      <a:pt x="1108" y="497"/>
                      <a:pt x="1096" y="497"/>
                      <a:pt x="1090" y="497"/>
                    </a:cubicBezTo>
                    <a:lnTo>
                      <a:pt x="1090" y="497"/>
                    </a:lnTo>
                    <a:cubicBezTo>
                      <a:pt x="1078" y="497"/>
                      <a:pt x="1072" y="497"/>
                      <a:pt x="1060" y="491"/>
                    </a:cubicBezTo>
                    <a:close/>
                    <a:moveTo>
                      <a:pt x="1168" y="383"/>
                    </a:moveTo>
                    <a:lnTo>
                      <a:pt x="1168" y="383"/>
                    </a:lnTo>
                    <a:cubicBezTo>
                      <a:pt x="1150" y="371"/>
                      <a:pt x="1150" y="347"/>
                      <a:pt x="1168" y="329"/>
                    </a:cubicBezTo>
                    <a:lnTo>
                      <a:pt x="1168" y="329"/>
                    </a:lnTo>
                    <a:cubicBezTo>
                      <a:pt x="1180" y="317"/>
                      <a:pt x="1204" y="317"/>
                      <a:pt x="1222" y="329"/>
                    </a:cubicBezTo>
                    <a:lnTo>
                      <a:pt x="1222" y="329"/>
                    </a:lnTo>
                    <a:cubicBezTo>
                      <a:pt x="1234" y="347"/>
                      <a:pt x="1234" y="371"/>
                      <a:pt x="1222" y="383"/>
                    </a:cubicBezTo>
                    <a:lnTo>
                      <a:pt x="1222" y="383"/>
                    </a:lnTo>
                    <a:cubicBezTo>
                      <a:pt x="1216" y="389"/>
                      <a:pt x="1204" y="395"/>
                      <a:pt x="1192" y="395"/>
                    </a:cubicBezTo>
                    <a:lnTo>
                      <a:pt x="1192" y="395"/>
                    </a:lnTo>
                    <a:cubicBezTo>
                      <a:pt x="1186" y="395"/>
                      <a:pt x="1174" y="389"/>
                      <a:pt x="1168" y="383"/>
                    </a:cubicBezTo>
                    <a:close/>
                    <a:moveTo>
                      <a:pt x="1270" y="281"/>
                    </a:moveTo>
                    <a:lnTo>
                      <a:pt x="1270" y="281"/>
                    </a:lnTo>
                    <a:cubicBezTo>
                      <a:pt x="1258" y="263"/>
                      <a:pt x="1258" y="239"/>
                      <a:pt x="1270" y="227"/>
                    </a:cubicBezTo>
                    <a:lnTo>
                      <a:pt x="1270" y="227"/>
                    </a:lnTo>
                    <a:cubicBezTo>
                      <a:pt x="1288" y="209"/>
                      <a:pt x="1312" y="209"/>
                      <a:pt x="1324" y="227"/>
                    </a:cubicBezTo>
                    <a:lnTo>
                      <a:pt x="1324" y="227"/>
                    </a:lnTo>
                    <a:cubicBezTo>
                      <a:pt x="1341" y="239"/>
                      <a:pt x="1341" y="263"/>
                      <a:pt x="1324" y="281"/>
                    </a:cubicBezTo>
                    <a:lnTo>
                      <a:pt x="1324" y="281"/>
                    </a:lnTo>
                    <a:cubicBezTo>
                      <a:pt x="1317" y="287"/>
                      <a:pt x="1306" y="287"/>
                      <a:pt x="1300" y="287"/>
                    </a:cubicBezTo>
                    <a:lnTo>
                      <a:pt x="1300" y="287"/>
                    </a:lnTo>
                    <a:cubicBezTo>
                      <a:pt x="1288" y="287"/>
                      <a:pt x="1282" y="287"/>
                      <a:pt x="1270" y="281"/>
                    </a:cubicBezTo>
                    <a:close/>
                    <a:moveTo>
                      <a:pt x="1377" y="173"/>
                    </a:moveTo>
                    <a:lnTo>
                      <a:pt x="1377" y="173"/>
                    </a:lnTo>
                    <a:cubicBezTo>
                      <a:pt x="1359" y="161"/>
                      <a:pt x="1359" y="137"/>
                      <a:pt x="1377" y="120"/>
                    </a:cubicBezTo>
                    <a:lnTo>
                      <a:pt x="1377" y="120"/>
                    </a:lnTo>
                    <a:cubicBezTo>
                      <a:pt x="1389" y="108"/>
                      <a:pt x="1413" y="108"/>
                      <a:pt x="1431" y="120"/>
                    </a:cubicBezTo>
                    <a:lnTo>
                      <a:pt x="1431" y="120"/>
                    </a:lnTo>
                    <a:cubicBezTo>
                      <a:pt x="1443" y="137"/>
                      <a:pt x="1443" y="161"/>
                      <a:pt x="1431" y="173"/>
                    </a:cubicBezTo>
                    <a:lnTo>
                      <a:pt x="1431" y="173"/>
                    </a:lnTo>
                    <a:cubicBezTo>
                      <a:pt x="1425" y="179"/>
                      <a:pt x="1413" y="185"/>
                      <a:pt x="1401" y="185"/>
                    </a:cubicBezTo>
                    <a:lnTo>
                      <a:pt x="1401" y="185"/>
                    </a:lnTo>
                    <a:cubicBezTo>
                      <a:pt x="1395" y="185"/>
                      <a:pt x="1383" y="179"/>
                      <a:pt x="1377" y="173"/>
                    </a:cubicBezTo>
                    <a:close/>
                    <a:moveTo>
                      <a:pt x="1479" y="72"/>
                    </a:moveTo>
                    <a:lnTo>
                      <a:pt x="1479" y="72"/>
                    </a:lnTo>
                    <a:cubicBezTo>
                      <a:pt x="1467" y="54"/>
                      <a:pt x="1467" y="30"/>
                      <a:pt x="1479" y="18"/>
                    </a:cubicBezTo>
                    <a:lnTo>
                      <a:pt x="1479" y="18"/>
                    </a:lnTo>
                    <a:cubicBezTo>
                      <a:pt x="1497" y="0"/>
                      <a:pt x="1521" y="0"/>
                      <a:pt x="1533" y="18"/>
                    </a:cubicBezTo>
                    <a:lnTo>
                      <a:pt x="1533" y="18"/>
                    </a:lnTo>
                    <a:cubicBezTo>
                      <a:pt x="1551" y="30"/>
                      <a:pt x="1551" y="54"/>
                      <a:pt x="1533" y="72"/>
                    </a:cubicBezTo>
                    <a:lnTo>
                      <a:pt x="1533" y="72"/>
                    </a:lnTo>
                    <a:cubicBezTo>
                      <a:pt x="1527" y="78"/>
                      <a:pt x="1521" y="78"/>
                      <a:pt x="1509" y="78"/>
                    </a:cubicBezTo>
                    <a:lnTo>
                      <a:pt x="1509" y="78"/>
                    </a:lnTo>
                    <a:cubicBezTo>
                      <a:pt x="1497" y="78"/>
                      <a:pt x="1491" y="78"/>
                      <a:pt x="1479" y="7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4" name="Freeform 130"/>
              <p:cNvSpPr>
                <a:spLocks noChangeArrowheads="1"/>
              </p:cNvSpPr>
              <p:nvPr/>
            </p:nvSpPr>
            <p:spPr bwMode="auto">
              <a:xfrm>
                <a:off x="10714700" y="6328517"/>
                <a:ext cx="41656" cy="41659"/>
              </a:xfrm>
              <a:custGeom>
                <a:avLst/>
                <a:gdLst>
                  <a:gd name="T0" fmla="*/ 36 w 79"/>
                  <a:gd name="T1" fmla="*/ 78 h 79"/>
                  <a:gd name="T2" fmla="*/ 36 w 79"/>
                  <a:gd name="T3" fmla="*/ 78 h 79"/>
                  <a:gd name="T4" fmla="*/ 12 w 79"/>
                  <a:gd name="T5" fmla="*/ 66 h 79"/>
                  <a:gd name="T6" fmla="*/ 0 w 79"/>
                  <a:gd name="T7" fmla="*/ 36 h 79"/>
                  <a:gd name="T8" fmla="*/ 12 w 79"/>
                  <a:gd name="T9" fmla="*/ 12 h 79"/>
                  <a:gd name="T10" fmla="*/ 66 w 79"/>
                  <a:gd name="T11" fmla="*/ 12 h 79"/>
                  <a:gd name="T12" fmla="*/ 78 w 79"/>
                  <a:gd name="T13" fmla="*/ 36 h 79"/>
                  <a:gd name="T14" fmla="*/ 66 w 79"/>
                  <a:gd name="T15" fmla="*/ 66 h 79"/>
                  <a:gd name="T16" fmla="*/ 36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36" y="78"/>
                    </a:moveTo>
                    <a:lnTo>
                      <a:pt x="36" y="78"/>
                    </a:lnTo>
                    <a:cubicBezTo>
                      <a:pt x="30" y="78"/>
                      <a:pt x="18" y="72"/>
                      <a:pt x="12" y="66"/>
                    </a:cubicBezTo>
                    <a:cubicBezTo>
                      <a:pt x="6" y="60"/>
                      <a:pt x="0" y="48"/>
                      <a:pt x="0" y="36"/>
                    </a:cubicBezTo>
                    <a:cubicBezTo>
                      <a:pt x="0" y="30"/>
                      <a:pt x="6" y="18"/>
                      <a:pt x="12" y="12"/>
                    </a:cubicBezTo>
                    <a:cubicBezTo>
                      <a:pt x="24" y="0"/>
                      <a:pt x="54" y="0"/>
                      <a:pt x="66" y="12"/>
                    </a:cubicBezTo>
                    <a:cubicBezTo>
                      <a:pt x="72" y="18"/>
                      <a:pt x="78" y="30"/>
                      <a:pt x="78" y="36"/>
                    </a:cubicBezTo>
                    <a:cubicBezTo>
                      <a:pt x="78" y="48"/>
                      <a:pt x="72" y="60"/>
                      <a:pt x="66" y="66"/>
                    </a:cubicBezTo>
                    <a:cubicBezTo>
                      <a:pt x="60" y="72"/>
                      <a:pt x="48" y="78"/>
                      <a:pt x="36"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5" name="Freeform 131"/>
              <p:cNvSpPr>
                <a:spLocks noChangeArrowheads="1"/>
              </p:cNvSpPr>
              <p:nvPr/>
            </p:nvSpPr>
            <p:spPr bwMode="auto">
              <a:xfrm>
                <a:off x="10858182" y="6400261"/>
                <a:ext cx="113397" cy="113406"/>
              </a:xfrm>
              <a:custGeom>
                <a:avLst/>
                <a:gdLst>
                  <a:gd name="T0" fmla="*/ 12 w 216"/>
                  <a:gd name="T1" fmla="*/ 114 h 216"/>
                  <a:gd name="T2" fmla="*/ 12 w 216"/>
                  <a:gd name="T3" fmla="*/ 114 h 216"/>
                  <a:gd name="T4" fmla="*/ 18 w 216"/>
                  <a:gd name="T5" fmla="*/ 90 h 216"/>
                  <a:gd name="T6" fmla="*/ 197 w 216"/>
                  <a:gd name="T7" fmla="*/ 6 h 216"/>
                  <a:gd name="T8" fmla="*/ 215 w 216"/>
                  <a:gd name="T9" fmla="*/ 18 h 216"/>
                  <a:gd name="T10" fmla="*/ 125 w 216"/>
                  <a:gd name="T11" fmla="*/ 203 h 216"/>
                  <a:gd name="T12" fmla="*/ 101 w 216"/>
                  <a:gd name="T13" fmla="*/ 209 h 216"/>
                  <a:gd name="T14" fmla="*/ 12 w 216"/>
                  <a:gd name="T15" fmla="*/ 114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6">
                    <a:moveTo>
                      <a:pt x="12" y="114"/>
                    </a:moveTo>
                    <a:lnTo>
                      <a:pt x="12" y="114"/>
                    </a:lnTo>
                    <a:cubicBezTo>
                      <a:pt x="0" y="108"/>
                      <a:pt x="6" y="96"/>
                      <a:pt x="18" y="90"/>
                    </a:cubicBezTo>
                    <a:cubicBezTo>
                      <a:pt x="197" y="6"/>
                      <a:pt x="197" y="6"/>
                      <a:pt x="197" y="6"/>
                    </a:cubicBezTo>
                    <a:cubicBezTo>
                      <a:pt x="209" y="0"/>
                      <a:pt x="215" y="6"/>
                      <a:pt x="215" y="18"/>
                    </a:cubicBezTo>
                    <a:cubicBezTo>
                      <a:pt x="125" y="203"/>
                      <a:pt x="125" y="203"/>
                      <a:pt x="125" y="203"/>
                    </a:cubicBezTo>
                    <a:cubicBezTo>
                      <a:pt x="119" y="215"/>
                      <a:pt x="113" y="215"/>
                      <a:pt x="101" y="209"/>
                    </a:cubicBezTo>
                    <a:lnTo>
                      <a:pt x="12"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6" name="Freeform 132"/>
              <p:cNvSpPr>
                <a:spLocks noChangeArrowheads="1"/>
              </p:cNvSpPr>
              <p:nvPr/>
            </p:nvSpPr>
            <p:spPr bwMode="auto">
              <a:xfrm>
                <a:off x="10177796" y="6543752"/>
                <a:ext cx="647985" cy="648028"/>
              </a:xfrm>
              <a:custGeom>
                <a:avLst/>
                <a:gdLst>
                  <a:gd name="T0" fmla="*/ 12 w 1235"/>
                  <a:gd name="T1" fmla="*/ 1168 h 1235"/>
                  <a:gd name="T2" fmla="*/ 66 w 1235"/>
                  <a:gd name="T3" fmla="*/ 1168 h 1235"/>
                  <a:gd name="T4" fmla="*/ 42 w 1235"/>
                  <a:gd name="T5" fmla="*/ 1234 h 1235"/>
                  <a:gd name="T6" fmla="*/ 120 w 1235"/>
                  <a:gd name="T7" fmla="*/ 1120 h 1235"/>
                  <a:gd name="T8" fmla="*/ 120 w 1235"/>
                  <a:gd name="T9" fmla="*/ 1066 h 1235"/>
                  <a:gd name="T10" fmla="*/ 174 w 1235"/>
                  <a:gd name="T11" fmla="*/ 1120 h 1235"/>
                  <a:gd name="T12" fmla="*/ 144 w 1235"/>
                  <a:gd name="T13" fmla="*/ 1132 h 1235"/>
                  <a:gd name="T14" fmla="*/ 222 w 1235"/>
                  <a:gd name="T15" fmla="*/ 1012 h 1235"/>
                  <a:gd name="T16" fmla="*/ 275 w 1235"/>
                  <a:gd name="T17" fmla="*/ 959 h 1235"/>
                  <a:gd name="T18" fmla="*/ 275 w 1235"/>
                  <a:gd name="T19" fmla="*/ 1012 h 1235"/>
                  <a:gd name="T20" fmla="*/ 222 w 1235"/>
                  <a:gd name="T21" fmla="*/ 1012 h 1235"/>
                  <a:gd name="T22" fmla="*/ 329 w 1235"/>
                  <a:gd name="T23" fmla="*/ 857 h 1235"/>
                  <a:gd name="T24" fmla="*/ 383 w 1235"/>
                  <a:gd name="T25" fmla="*/ 857 h 1235"/>
                  <a:gd name="T26" fmla="*/ 353 w 1235"/>
                  <a:gd name="T27" fmla="*/ 922 h 1235"/>
                  <a:gd name="T28" fmla="*/ 431 w 1235"/>
                  <a:gd name="T29" fmla="*/ 803 h 1235"/>
                  <a:gd name="T30" fmla="*/ 431 w 1235"/>
                  <a:gd name="T31" fmla="*/ 749 h 1235"/>
                  <a:gd name="T32" fmla="*/ 485 w 1235"/>
                  <a:gd name="T33" fmla="*/ 803 h 1235"/>
                  <a:gd name="T34" fmla="*/ 461 w 1235"/>
                  <a:gd name="T35" fmla="*/ 815 h 1235"/>
                  <a:gd name="T36" fmla="*/ 539 w 1235"/>
                  <a:gd name="T37" fmla="*/ 701 h 1235"/>
                  <a:gd name="T38" fmla="*/ 593 w 1235"/>
                  <a:gd name="T39" fmla="*/ 647 h 1235"/>
                  <a:gd name="T40" fmla="*/ 593 w 1235"/>
                  <a:gd name="T41" fmla="*/ 701 h 1235"/>
                  <a:gd name="T42" fmla="*/ 539 w 1235"/>
                  <a:gd name="T43" fmla="*/ 701 h 1235"/>
                  <a:gd name="T44" fmla="*/ 641 w 1235"/>
                  <a:gd name="T45" fmla="*/ 539 h 1235"/>
                  <a:gd name="T46" fmla="*/ 695 w 1235"/>
                  <a:gd name="T47" fmla="*/ 539 h 1235"/>
                  <a:gd name="T48" fmla="*/ 671 w 1235"/>
                  <a:gd name="T49" fmla="*/ 605 h 1235"/>
                  <a:gd name="T50" fmla="*/ 749 w 1235"/>
                  <a:gd name="T51" fmla="*/ 491 h 1235"/>
                  <a:gd name="T52" fmla="*/ 749 w 1235"/>
                  <a:gd name="T53" fmla="*/ 437 h 1235"/>
                  <a:gd name="T54" fmla="*/ 803 w 1235"/>
                  <a:gd name="T55" fmla="*/ 491 h 1235"/>
                  <a:gd name="T56" fmla="*/ 773 w 1235"/>
                  <a:gd name="T57" fmla="*/ 497 h 1235"/>
                  <a:gd name="T58" fmla="*/ 850 w 1235"/>
                  <a:gd name="T59" fmla="*/ 384 h 1235"/>
                  <a:gd name="T60" fmla="*/ 904 w 1235"/>
                  <a:gd name="T61" fmla="*/ 330 h 1235"/>
                  <a:gd name="T62" fmla="*/ 904 w 1235"/>
                  <a:gd name="T63" fmla="*/ 384 h 1235"/>
                  <a:gd name="T64" fmla="*/ 850 w 1235"/>
                  <a:gd name="T65" fmla="*/ 384 h 1235"/>
                  <a:gd name="T66" fmla="*/ 958 w 1235"/>
                  <a:gd name="T67" fmla="*/ 228 h 1235"/>
                  <a:gd name="T68" fmla="*/ 1012 w 1235"/>
                  <a:gd name="T69" fmla="*/ 228 h 1235"/>
                  <a:gd name="T70" fmla="*/ 982 w 1235"/>
                  <a:gd name="T71" fmla="*/ 288 h 1235"/>
                  <a:gd name="T72" fmla="*/ 1060 w 1235"/>
                  <a:gd name="T73" fmla="*/ 174 h 1235"/>
                  <a:gd name="T74" fmla="*/ 1060 w 1235"/>
                  <a:gd name="T75" fmla="*/ 120 h 1235"/>
                  <a:gd name="T76" fmla="*/ 1114 w 1235"/>
                  <a:gd name="T77" fmla="*/ 174 h 1235"/>
                  <a:gd name="T78" fmla="*/ 1090 w 1235"/>
                  <a:gd name="T79" fmla="*/ 186 h 1235"/>
                  <a:gd name="T80" fmla="*/ 1168 w 1235"/>
                  <a:gd name="T81" fmla="*/ 72 h 1235"/>
                  <a:gd name="T82" fmla="*/ 1222 w 1235"/>
                  <a:gd name="T83" fmla="*/ 18 h 1235"/>
                  <a:gd name="T84" fmla="*/ 1222 w 1235"/>
                  <a:gd name="T85" fmla="*/ 72 h 1235"/>
                  <a:gd name="T86" fmla="*/ 1168 w 1235"/>
                  <a:gd name="T87" fmla="*/ 72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5" h="1235">
                    <a:moveTo>
                      <a:pt x="12" y="1222"/>
                    </a:moveTo>
                    <a:lnTo>
                      <a:pt x="12" y="1222"/>
                    </a:lnTo>
                    <a:cubicBezTo>
                      <a:pt x="0" y="1210"/>
                      <a:pt x="0" y="1186"/>
                      <a:pt x="12" y="1168"/>
                    </a:cubicBezTo>
                    <a:lnTo>
                      <a:pt x="12" y="1168"/>
                    </a:lnTo>
                    <a:cubicBezTo>
                      <a:pt x="30" y="1156"/>
                      <a:pt x="54" y="1156"/>
                      <a:pt x="66" y="1168"/>
                    </a:cubicBezTo>
                    <a:lnTo>
                      <a:pt x="66" y="1168"/>
                    </a:lnTo>
                    <a:cubicBezTo>
                      <a:pt x="84" y="1186"/>
                      <a:pt x="84" y="1210"/>
                      <a:pt x="66" y="1222"/>
                    </a:cubicBezTo>
                    <a:lnTo>
                      <a:pt x="66" y="1222"/>
                    </a:lnTo>
                    <a:cubicBezTo>
                      <a:pt x="60" y="1228"/>
                      <a:pt x="48" y="1234"/>
                      <a:pt x="42" y="1234"/>
                    </a:cubicBezTo>
                    <a:lnTo>
                      <a:pt x="42" y="1234"/>
                    </a:lnTo>
                    <a:cubicBezTo>
                      <a:pt x="30" y="1234"/>
                      <a:pt x="18" y="1228"/>
                      <a:pt x="12" y="1222"/>
                    </a:cubicBezTo>
                    <a:close/>
                    <a:moveTo>
                      <a:pt x="120" y="1120"/>
                    </a:moveTo>
                    <a:lnTo>
                      <a:pt x="120" y="1120"/>
                    </a:lnTo>
                    <a:cubicBezTo>
                      <a:pt x="102" y="1102"/>
                      <a:pt x="102" y="1078"/>
                      <a:pt x="120" y="1066"/>
                    </a:cubicBezTo>
                    <a:lnTo>
                      <a:pt x="120" y="1066"/>
                    </a:lnTo>
                    <a:cubicBezTo>
                      <a:pt x="132" y="1048"/>
                      <a:pt x="156" y="1048"/>
                      <a:pt x="174" y="1066"/>
                    </a:cubicBezTo>
                    <a:lnTo>
                      <a:pt x="174" y="1066"/>
                    </a:lnTo>
                    <a:cubicBezTo>
                      <a:pt x="186" y="1078"/>
                      <a:pt x="186" y="1102"/>
                      <a:pt x="174" y="1120"/>
                    </a:cubicBezTo>
                    <a:lnTo>
                      <a:pt x="174" y="1120"/>
                    </a:lnTo>
                    <a:cubicBezTo>
                      <a:pt x="162" y="1126"/>
                      <a:pt x="156" y="1132"/>
                      <a:pt x="144" y="1132"/>
                    </a:cubicBezTo>
                    <a:lnTo>
                      <a:pt x="144" y="1132"/>
                    </a:lnTo>
                    <a:cubicBezTo>
                      <a:pt x="138" y="1132"/>
                      <a:pt x="126" y="1126"/>
                      <a:pt x="120" y="1120"/>
                    </a:cubicBezTo>
                    <a:close/>
                    <a:moveTo>
                      <a:pt x="222" y="1012"/>
                    </a:moveTo>
                    <a:lnTo>
                      <a:pt x="222" y="1012"/>
                    </a:lnTo>
                    <a:cubicBezTo>
                      <a:pt x="210" y="1000"/>
                      <a:pt x="210" y="976"/>
                      <a:pt x="222" y="959"/>
                    </a:cubicBezTo>
                    <a:lnTo>
                      <a:pt x="222" y="959"/>
                    </a:lnTo>
                    <a:cubicBezTo>
                      <a:pt x="239" y="946"/>
                      <a:pt x="263" y="946"/>
                      <a:pt x="275" y="959"/>
                    </a:cubicBezTo>
                    <a:lnTo>
                      <a:pt x="275" y="959"/>
                    </a:lnTo>
                    <a:cubicBezTo>
                      <a:pt x="293" y="976"/>
                      <a:pt x="293" y="1000"/>
                      <a:pt x="275" y="1012"/>
                    </a:cubicBezTo>
                    <a:lnTo>
                      <a:pt x="275" y="1012"/>
                    </a:lnTo>
                    <a:cubicBezTo>
                      <a:pt x="270" y="1018"/>
                      <a:pt x="257" y="1024"/>
                      <a:pt x="252" y="1024"/>
                    </a:cubicBezTo>
                    <a:lnTo>
                      <a:pt x="252" y="1024"/>
                    </a:lnTo>
                    <a:cubicBezTo>
                      <a:pt x="239" y="1024"/>
                      <a:pt x="228" y="1018"/>
                      <a:pt x="222" y="1012"/>
                    </a:cubicBezTo>
                    <a:close/>
                    <a:moveTo>
                      <a:pt x="329" y="911"/>
                    </a:moveTo>
                    <a:lnTo>
                      <a:pt x="329" y="911"/>
                    </a:lnTo>
                    <a:cubicBezTo>
                      <a:pt x="311" y="893"/>
                      <a:pt x="311" y="869"/>
                      <a:pt x="329" y="857"/>
                    </a:cubicBezTo>
                    <a:lnTo>
                      <a:pt x="329" y="857"/>
                    </a:lnTo>
                    <a:cubicBezTo>
                      <a:pt x="341" y="839"/>
                      <a:pt x="365" y="839"/>
                      <a:pt x="383" y="857"/>
                    </a:cubicBezTo>
                    <a:lnTo>
                      <a:pt x="383" y="857"/>
                    </a:lnTo>
                    <a:cubicBezTo>
                      <a:pt x="395" y="869"/>
                      <a:pt x="395" y="893"/>
                      <a:pt x="383" y="911"/>
                    </a:cubicBezTo>
                    <a:lnTo>
                      <a:pt x="383" y="911"/>
                    </a:lnTo>
                    <a:cubicBezTo>
                      <a:pt x="371" y="917"/>
                      <a:pt x="365" y="922"/>
                      <a:pt x="353" y="922"/>
                    </a:cubicBezTo>
                    <a:lnTo>
                      <a:pt x="353" y="922"/>
                    </a:lnTo>
                    <a:cubicBezTo>
                      <a:pt x="347" y="922"/>
                      <a:pt x="335" y="917"/>
                      <a:pt x="329" y="911"/>
                    </a:cubicBezTo>
                    <a:close/>
                    <a:moveTo>
                      <a:pt x="431" y="803"/>
                    </a:moveTo>
                    <a:lnTo>
                      <a:pt x="431" y="803"/>
                    </a:lnTo>
                    <a:cubicBezTo>
                      <a:pt x="419" y="791"/>
                      <a:pt x="419" y="767"/>
                      <a:pt x="431" y="749"/>
                    </a:cubicBezTo>
                    <a:lnTo>
                      <a:pt x="431" y="749"/>
                    </a:lnTo>
                    <a:cubicBezTo>
                      <a:pt x="449" y="737"/>
                      <a:pt x="473" y="737"/>
                      <a:pt x="485" y="749"/>
                    </a:cubicBezTo>
                    <a:lnTo>
                      <a:pt x="485" y="749"/>
                    </a:lnTo>
                    <a:cubicBezTo>
                      <a:pt x="503" y="767"/>
                      <a:pt x="503" y="791"/>
                      <a:pt x="485" y="803"/>
                    </a:cubicBezTo>
                    <a:lnTo>
                      <a:pt x="485" y="803"/>
                    </a:lnTo>
                    <a:cubicBezTo>
                      <a:pt x="479" y="809"/>
                      <a:pt x="467" y="815"/>
                      <a:pt x="461" y="815"/>
                    </a:cubicBezTo>
                    <a:lnTo>
                      <a:pt x="461" y="815"/>
                    </a:lnTo>
                    <a:cubicBezTo>
                      <a:pt x="449" y="815"/>
                      <a:pt x="437" y="809"/>
                      <a:pt x="431" y="803"/>
                    </a:cubicBezTo>
                    <a:close/>
                    <a:moveTo>
                      <a:pt x="539" y="701"/>
                    </a:moveTo>
                    <a:lnTo>
                      <a:pt x="539" y="701"/>
                    </a:lnTo>
                    <a:cubicBezTo>
                      <a:pt x="521" y="683"/>
                      <a:pt x="521" y="659"/>
                      <a:pt x="539" y="647"/>
                    </a:cubicBezTo>
                    <a:lnTo>
                      <a:pt x="539" y="647"/>
                    </a:lnTo>
                    <a:cubicBezTo>
                      <a:pt x="551" y="629"/>
                      <a:pt x="575" y="629"/>
                      <a:pt x="593" y="647"/>
                    </a:cubicBezTo>
                    <a:lnTo>
                      <a:pt x="593" y="647"/>
                    </a:lnTo>
                    <a:cubicBezTo>
                      <a:pt x="605" y="659"/>
                      <a:pt x="605" y="683"/>
                      <a:pt x="593" y="701"/>
                    </a:cubicBezTo>
                    <a:lnTo>
                      <a:pt x="593" y="701"/>
                    </a:lnTo>
                    <a:cubicBezTo>
                      <a:pt x="581" y="707"/>
                      <a:pt x="575" y="707"/>
                      <a:pt x="563" y="707"/>
                    </a:cubicBezTo>
                    <a:lnTo>
                      <a:pt x="563" y="707"/>
                    </a:lnTo>
                    <a:cubicBezTo>
                      <a:pt x="557" y="707"/>
                      <a:pt x="545" y="707"/>
                      <a:pt x="539" y="701"/>
                    </a:cubicBezTo>
                    <a:close/>
                    <a:moveTo>
                      <a:pt x="641" y="593"/>
                    </a:moveTo>
                    <a:lnTo>
                      <a:pt x="641" y="593"/>
                    </a:lnTo>
                    <a:cubicBezTo>
                      <a:pt x="629" y="581"/>
                      <a:pt x="629" y="557"/>
                      <a:pt x="641" y="539"/>
                    </a:cubicBezTo>
                    <a:lnTo>
                      <a:pt x="641" y="539"/>
                    </a:lnTo>
                    <a:cubicBezTo>
                      <a:pt x="659" y="527"/>
                      <a:pt x="683" y="527"/>
                      <a:pt x="695" y="539"/>
                    </a:cubicBezTo>
                    <a:lnTo>
                      <a:pt x="695" y="539"/>
                    </a:lnTo>
                    <a:cubicBezTo>
                      <a:pt x="713" y="557"/>
                      <a:pt x="713" y="581"/>
                      <a:pt x="695" y="593"/>
                    </a:cubicBezTo>
                    <a:lnTo>
                      <a:pt x="695" y="593"/>
                    </a:lnTo>
                    <a:cubicBezTo>
                      <a:pt x="689" y="599"/>
                      <a:pt x="677" y="605"/>
                      <a:pt x="671" y="605"/>
                    </a:cubicBezTo>
                    <a:lnTo>
                      <a:pt x="671" y="605"/>
                    </a:lnTo>
                    <a:cubicBezTo>
                      <a:pt x="659" y="605"/>
                      <a:pt x="653" y="599"/>
                      <a:pt x="641" y="593"/>
                    </a:cubicBezTo>
                    <a:close/>
                    <a:moveTo>
                      <a:pt x="749" y="491"/>
                    </a:moveTo>
                    <a:lnTo>
                      <a:pt x="749" y="491"/>
                    </a:lnTo>
                    <a:cubicBezTo>
                      <a:pt x="731" y="473"/>
                      <a:pt x="731" y="449"/>
                      <a:pt x="749" y="437"/>
                    </a:cubicBezTo>
                    <a:lnTo>
                      <a:pt x="749" y="437"/>
                    </a:lnTo>
                    <a:cubicBezTo>
                      <a:pt x="761" y="419"/>
                      <a:pt x="784" y="419"/>
                      <a:pt x="803" y="437"/>
                    </a:cubicBezTo>
                    <a:lnTo>
                      <a:pt x="803" y="437"/>
                    </a:lnTo>
                    <a:cubicBezTo>
                      <a:pt x="814" y="449"/>
                      <a:pt x="814" y="473"/>
                      <a:pt x="803" y="491"/>
                    </a:cubicBezTo>
                    <a:lnTo>
                      <a:pt x="803" y="491"/>
                    </a:lnTo>
                    <a:cubicBezTo>
                      <a:pt x="790" y="497"/>
                      <a:pt x="784" y="497"/>
                      <a:pt x="773" y="497"/>
                    </a:cubicBezTo>
                    <a:lnTo>
                      <a:pt x="773" y="497"/>
                    </a:lnTo>
                    <a:cubicBezTo>
                      <a:pt x="766" y="497"/>
                      <a:pt x="755" y="497"/>
                      <a:pt x="749" y="491"/>
                    </a:cubicBezTo>
                    <a:close/>
                    <a:moveTo>
                      <a:pt x="850" y="384"/>
                    </a:moveTo>
                    <a:lnTo>
                      <a:pt x="850" y="384"/>
                    </a:lnTo>
                    <a:cubicBezTo>
                      <a:pt x="838" y="372"/>
                      <a:pt x="838" y="348"/>
                      <a:pt x="850" y="330"/>
                    </a:cubicBezTo>
                    <a:lnTo>
                      <a:pt x="850" y="330"/>
                    </a:lnTo>
                    <a:cubicBezTo>
                      <a:pt x="868" y="318"/>
                      <a:pt x="892" y="318"/>
                      <a:pt x="904" y="330"/>
                    </a:cubicBezTo>
                    <a:lnTo>
                      <a:pt x="904" y="330"/>
                    </a:lnTo>
                    <a:cubicBezTo>
                      <a:pt x="922" y="348"/>
                      <a:pt x="922" y="372"/>
                      <a:pt x="904" y="384"/>
                    </a:cubicBezTo>
                    <a:lnTo>
                      <a:pt x="904" y="384"/>
                    </a:lnTo>
                    <a:cubicBezTo>
                      <a:pt x="898" y="390"/>
                      <a:pt x="886" y="395"/>
                      <a:pt x="880" y="395"/>
                    </a:cubicBezTo>
                    <a:lnTo>
                      <a:pt x="880" y="395"/>
                    </a:lnTo>
                    <a:cubicBezTo>
                      <a:pt x="868" y="395"/>
                      <a:pt x="862" y="390"/>
                      <a:pt x="850" y="384"/>
                    </a:cubicBezTo>
                    <a:close/>
                    <a:moveTo>
                      <a:pt x="958" y="282"/>
                    </a:moveTo>
                    <a:lnTo>
                      <a:pt x="958" y="282"/>
                    </a:lnTo>
                    <a:cubicBezTo>
                      <a:pt x="940" y="264"/>
                      <a:pt x="940" y="240"/>
                      <a:pt x="958" y="228"/>
                    </a:cubicBezTo>
                    <a:lnTo>
                      <a:pt x="958" y="228"/>
                    </a:lnTo>
                    <a:cubicBezTo>
                      <a:pt x="970" y="210"/>
                      <a:pt x="994" y="210"/>
                      <a:pt x="1012" y="228"/>
                    </a:cubicBezTo>
                    <a:lnTo>
                      <a:pt x="1012" y="228"/>
                    </a:lnTo>
                    <a:cubicBezTo>
                      <a:pt x="1024" y="240"/>
                      <a:pt x="1024" y="264"/>
                      <a:pt x="1012" y="282"/>
                    </a:cubicBezTo>
                    <a:lnTo>
                      <a:pt x="1012" y="282"/>
                    </a:lnTo>
                    <a:cubicBezTo>
                      <a:pt x="1006" y="288"/>
                      <a:pt x="994" y="288"/>
                      <a:pt x="982" y="288"/>
                    </a:cubicBezTo>
                    <a:lnTo>
                      <a:pt x="982" y="288"/>
                    </a:lnTo>
                    <a:cubicBezTo>
                      <a:pt x="976" y="288"/>
                      <a:pt x="964" y="288"/>
                      <a:pt x="958" y="282"/>
                    </a:cubicBezTo>
                    <a:close/>
                    <a:moveTo>
                      <a:pt x="1060" y="174"/>
                    </a:moveTo>
                    <a:lnTo>
                      <a:pt x="1060" y="174"/>
                    </a:lnTo>
                    <a:cubicBezTo>
                      <a:pt x="1048" y="162"/>
                      <a:pt x="1048" y="138"/>
                      <a:pt x="1060" y="120"/>
                    </a:cubicBezTo>
                    <a:lnTo>
                      <a:pt x="1060" y="120"/>
                    </a:lnTo>
                    <a:cubicBezTo>
                      <a:pt x="1078" y="108"/>
                      <a:pt x="1102" y="108"/>
                      <a:pt x="1114" y="120"/>
                    </a:cubicBezTo>
                    <a:lnTo>
                      <a:pt x="1114" y="120"/>
                    </a:lnTo>
                    <a:cubicBezTo>
                      <a:pt x="1132" y="138"/>
                      <a:pt x="1132" y="162"/>
                      <a:pt x="1114" y="174"/>
                    </a:cubicBezTo>
                    <a:lnTo>
                      <a:pt x="1114" y="174"/>
                    </a:lnTo>
                    <a:cubicBezTo>
                      <a:pt x="1108" y="180"/>
                      <a:pt x="1096" y="186"/>
                      <a:pt x="1090" y="186"/>
                    </a:cubicBezTo>
                    <a:lnTo>
                      <a:pt x="1090" y="186"/>
                    </a:lnTo>
                    <a:cubicBezTo>
                      <a:pt x="1078" y="186"/>
                      <a:pt x="1072" y="180"/>
                      <a:pt x="1060" y="174"/>
                    </a:cubicBezTo>
                    <a:close/>
                    <a:moveTo>
                      <a:pt x="1168" y="72"/>
                    </a:moveTo>
                    <a:lnTo>
                      <a:pt x="1168" y="72"/>
                    </a:lnTo>
                    <a:cubicBezTo>
                      <a:pt x="1150" y="54"/>
                      <a:pt x="1150" y="30"/>
                      <a:pt x="1168" y="18"/>
                    </a:cubicBezTo>
                    <a:lnTo>
                      <a:pt x="1168" y="18"/>
                    </a:lnTo>
                    <a:cubicBezTo>
                      <a:pt x="1180" y="0"/>
                      <a:pt x="1204" y="0"/>
                      <a:pt x="1222" y="18"/>
                    </a:cubicBezTo>
                    <a:lnTo>
                      <a:pt x="1222" y="18"/>
                    </a:lnTo>
                    <a:cubicBezTo>
                      <a:pt x="1234" y="30"/>
                      <a:pt x="1234" y="54"/>
                      <a:pt x="1222" y="72"/>
                    </a:cubicBezTo>
                    <a:lnTo>
                      <a:pt x="1222" y="72"/>
                    </a:lnTo>
                    <a:cubicBezTo>
                      <a:pt x="1216" y="78"/>
                      <a:pt x="1204" y="78"/>
                      <a:pt x="1192" y="78"/>
                    </a:cubicBezTo>
                    <a:lnTo>
                      <a:pt x="1192" y="78"/>
                    </a:lnTo>
                    <a:cubicBezTo>
                      <a:pt x="1186" y="78"/>
                      <a:pt x="1174" y="78"/>
                      <a:pt x="1168" y="72"/>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7" name="Freeform 133"/>
              <p:cNvSpPr>
                <a:spLocks noChangeArrowheads="1"/>
              </p:cNvSpPr>
              <p:nvPr/>
            </p:nvSpPr>
            <p:spPr bwMode="auto">
              <a:xfrm>
                <a:off x="10841980" y="6490524"/>
                <a:ext cx="37027" cy="41659"/>
              </a:xfrm>
              <a:custGeom>
                <a:avLst/>
                <a:gdLst>
                  <a:gd name="T0" fmla="*/ 36 w 72"/>
                  <a:gd name="T1" fmla="*/ 78 h 79"/>
                  <a:gd name="T2" fmla="*/ 36 w 72"/>
                  <a:gd name="T3" fmla="*/ 78 h 79"/>
                  <a:gd name="T4" fmla="*/ 6 w 72"/>
                  <a:gd name="T5" fmla="*/ 66 h 79"/>
                  <a:gd name="T6" fmla="*/ 0 w 72"/>
                  <a:gd name="T7" fmla="*/ 42 h 79"/>
                  <a:gd name="T8" fmla="*/ 6 w 72"/>
                  <a:gd name="T9" fmla="*/ 12 h 79"/>
                  <a:gd name="T10" fmla="*/ 60 w 72"/>
                  <a:gd name="T11" fmla="*/ 12 h 79"/>
                  <a:gd name="T12" fmla="*/ 71 w 72"/>
                  <a:gd name="T13" fmla="*/ 42 h 79"/>
                  <a:gd name="T14" fmla="*/ 60 w 72"/>
                  <a:gd name="T15" fmla="*/ 66 h 79"/>
                  <a:gd name="T16" fmla="*/ 36 w 72"/>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36" y="78"/>
                    </a:moveTo>
                    <a:lnTo>
                      <a:pt x="36" y="78"/>
                    </a:lnTo>
                    <a:cubicBezTo>
                      <a:pt x="24" y="78"/>
                      <a:pt x="18" y="72"/>
                      <a:pt x="6" y="66"/>
                    </a:cubicBezTo>
                    <a:cubicBezTo>
                      <a:pt x="0" y="60"/>
                      <a:pt x="0" y="48"/>
                      <a:pt x="0" y="42"/>
                    </a:cubicBezTo>
                    <a:cubicBezTo>
                      <a:pt x="0" y="30"/>
                      <a:pt x="0" y="18"/>
                      <a:pt x="6" y="12"/>
                    </a:cubicBezTo>
                    <a:cubicBezTo>
                      <a:pt x="24" y="0"/>
                      <a:pt x="48" y="0"/>
                      <a:pt x="60" y="12"/>
                    </a:cubicBezTo>
                    <a:cubicBezTo>
                      <a:pt x="71" y="18"/>
                      <a:pt x="71" y="30"/>
                      <a:pt x="71" y="42"/>
                    </a:cubicBezTo>
                    <a:cubicBezTo>
                      <a:pt x="71" y="48"/>
                      <a:pt x="71" y="60"/>
                      <a:pt x="60" y="66"/>
                    </a:cubicBezTo>
                    <a:cubicBezTo>
                      <a:pt x="53" y="72"/>
                      <a:pt x="48" y="78"/>
                      <a:pt x="36"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8" name="Freeform 134"/>
              <p:cNvSpPr>
                <a:spLocks noChangeArrowheads="1"/>
              </p:cNvSpPr>
              <p:nvPr/>
            </p:nvSpPr>
            <p:spPr bwMode="auto">
              <a:xfrm>
                <a:off x="10976206" y="6569213"/>
                <a:ext cx="111083" cy="113404"/>
              </a:xfrm>
              <a:custGeom>
                <a:avLst/>
                <a:gdLst>
                  <a:gd name="T0" fmla="*/ 6 w 211"/>
                  <a:gd name="T1" fmla="*/ 114 h 217"/>
                  <a:gd name="T2" fmla="*/ 6 w 211"/>
                  <a:gd name="T3" fmla="*/ 114 h 217"/>
                  <a:gd name="T4" fmla="*/ 12 w 211"/>
                  <a:gd name="T5" fmla="*/ 96 h 217"/>
                  <a:gd name="T6" fmla="*/ 192 w 211"/>
                  <a:gd name="T7" fmla="*/ 6 h 217"/>
                  <a:gd name="T8" fmla="*/ 210 w 211"/>
                  <a:gd name="T9" fmla="*/ 18 h 217"/>
                  <a:gd name="T10" fmla="*/ 120 w 211"/>
                  <a:gd name="T11" fmla="*/ 204 h 217"/>
                  <a:gd name="T12" fmla="*/ 102 w 211"/>
                  <a:gd name="T13" fmla="*/ 210 h 217"/>
                  <a:gd name="T14" fmla="*/ 6 w 211"/>
                  <a:gd name="T15" fmla="*/ 11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7">
                    <a:moveTo>
                      <a:pt x="6" y="114"/>
                    </a:moveTo>
                    <a:lnTo>
                      <a:pt x="6" y="114"/>
                    </a:lnTo>
                    <a:cubicBezTo>
                      <a:pt x="0" y="108"/>
                      <a:pt x="0" y="96"/>
                      <a:pt x="12" y="96"/>
                    </a:cubicBezTo>
                    <a:cubicBezTo>
                      <a:pt x="192" y="6"/>
                      <a:pt x="192" y="6"/>
                      <a:pt x="192" y="6"/>
                    </a:cubicBezTo>
                    <a:cubicBezTo>
                      <a:pt x="204" y="0"/>
                      <a:pt x="210" y="6"/>
                      <a:pt x="210" y="18"/>
                    </a:cubicBezTo>
                    <a:cubicBezTo>
                      <a:pt x="120" y="204"/>
                      <a:pt x="120" y="204"/>
                      <a:pt x="120" y="204"/>
                    </a:cubicBezTo>
                    <a:cubicBezTo>
                      <a:pt x="120" y="216"/>
                      <a:pt x="108" y="216"/>
                      <a:pt x="102" y="210"/>
                    </a:cubicBezTo>
                    <a:lnTo>
                      <a:pt x="6"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09" name="Freeform 135"/>
              <p:cNvSpPr>
                <a:spLocks noChangeArrowheads="1"/>
              </p:cNvSpPr>
              <p:nvPr/>
            </p:nvSpPr>
            <p:spPr bwMode="auto">
              <a:xfrm>
                <a:off x="10460134" y="6715017"/>
                <a:ext cx="483674" cy="483707"/>
              </a:xfrm>
              <a:custGeom>
                <a:avLst/>
                <a:gdLst>
                  <a:gd name="T0" fmla="*/ 12 w 923"/>
                  <a:gd name="T1" fmla="*/ 910 h 923"/>
                  <a:gd name="T2" fmla="*/ 12 w 923"/>
                  <a:gd name="T3" fmla="*/ 856 h 923"/>
                  <a:gd name="T4" fmla="*/ 66 w 923"/>
                  <a:gd name="T5" fmla="*/ 856 h 923"/>
                  <a:gd name="T6" fmla="*/ 66 w 923"/>
                  <a:gd name="T7" fmla="*/ 910 h 923"/>
                  <a:gd name="T8" fmla="*/ 42 w 923"/>
                  <a:gd name="T9" fmla="*/ 922 h 923"/>
                  <a:gd name="T10" fmla="*/ 120 w 923"/>
                  <a:gd name="T11" fmla="*/ 802 h 923"/>
                  <a:gd name="T12" fmla="*/ 120 w 923"/>
                  <a:gd name="T13" fmla="*/ 748 h 923"/>
                  <a:gd name="T14" fmla="*/ 174 w 923"/>
                  <a:gd name="T15" fmla="*/ 748 h 923"/>
                  <a:gd name="T16" fmla="*/ 174 w 923"/>
                  <a:gd name="T17" fmla="*/ 802 h 923"/>
                  <a:gd name="T18" fmla="*/ 144 w 923"/>
                  <a:gd name="T19" fmla="*/ 814 h 923"/>
                  <a:gd name="T20" fmla="*/ 120 w 923"/>
                  <a:gd name="T21" fmla="*/ 802 h 923"/>
                  <a:gd name="T22" fmla="*/ 222 w 923"/>
                  <a:gd name="T23" fmla="*/ 700 h 923"/>
                  <a:gd name="T24" fmla="*/ 222 w 923"/>
                  <a:gd name="T25" fmla="*/ 646 h 923"/>
                  <a:gd name="T26" fmla="*/ 275 w 923"/>
                  <a:gd name="T27" fmla="*/ 646 h 923"/>
                  <a:gd name="T28" fmla="*/ 275 w 923"/>
                  <a:gd name="T29" fmla="*/ 700 h 923"/>
                  <a:gd name="T30" fmla="*/ 251 w 923"/>
                  <a:gd name="T31" fmla="*/ 712 h 923"/>
                  <a:gd name="T32" fmla="*/ 329 w 923"/>
                  <a:gd name="T33" fmla="*/ 593 h 923"/>
                  <a:gd name="T34" fmla="*/ 329 w 923"/>
                  <a:gd name="T35" fmla="*/ 539 h 923"/>
                  <a:gd name="T36" fmla="*/ 383 w 923"/>
                  <a:gd name="T37" fmla="*/ 539 h 923"/>
                  <a:gd name="T38" fmla="*/ 383 w 923"/>
                  <a:gd name="T39" fmla="*/ 593 h 923"/>
                  <a:gd name="T40" fmla="*/ 353 w 923"/>
                  <a:gd name="T41" fmla="*/ 604 h 923"/>
                  <a:gd name="T42" fmla="*/ 329 w 923"/>
                  <a:gd name="T43" fmla="*/ 593 h 923"/>
                  <a:gd name="T44" fmla="*/ 431 w 923"/>
                  <a:gd name="T45" fmla="*/ 491 h 923"/>
                  <a:gd name="T46" fmla="*/ 431 w 923"/>
                  <a:gd name="T47" fmla="*/ 437 h 923"/>
                  <a:gd name="T48" fmla="*/ 485 w 923"/>
                  <a:gd name="T49" fmla="*/ 437 h 923"/>
                  <a:gd name="T50" fmla="*/ 485 w 923"/>
                  <a:gd name="T51" fmla="*/ 491 h 923"/>
                  <a:gd name="T52" fmla="*/ 461 w 923"/>
                  <a:gd name="T53" fmla="*/ 503 h 923"/>
                  <a:gd name="T54" fmla="*/ 539 w 923"/>
                  <a:gd name="T55" fmla="*/ 383 h 923"/>
                  <a:gd name="T56" fmla="*/ 539 w 923"/>
                  <a:gd name="T57" fmla="*/ 329 h 923"/>
                  <a:gd name="T58" fmla="*/ 593 w 923"/>
                  <a:gd name="T59" fmla="*/ 329 h 923"/>
                  <a:gd name="T60" fmla="*/ 593 w 923"/>
                  <a:gd name="T61" fmla="*/ 383 h 923"/>
                  <a:gd name="T62" fmla="*/ 563 w 923"/>
                  <a:gd name="T63" fmla="*/ 395 h 923"/>
                  <a:gd name="T64" fmla="*/ 539 w 923"/>
                  <a:gd name="T65" fmla="*/ 383 h 923"/>
                  <a:gd name="T66" fmla="*/ 641 w 923"/>
                  <a:gd name="T67" fmla="*/ 281 h 923"/>
                  <a:gd name="T68" fmla="*/ 641 w 923"/>
                  <a:gd name="T69" fmla="*/ 227 h 923"/>
                  <a:gd name="T70" fmla="*/ 695 w 923"/>
                  <a:gd name="T71" fmla="*/ 227 h 923"/>
                  <a:gd name="T72" fmla="*/ 695 w 923"/>
                  <a:gd name="T73" fmla="*/ 281 h 923"/>
                  <a:gd name="T74" fmla="*/ 671 w 923"/>
                  <a:gd name="T75" fmla="*/ 287 h 923"/>
                  <a:gd name="T76" fmla="*/ 749 w 923"/>
                  <a:gd name="T77" fmla="*/ 173 h 923"/>
                  <a:gd name="T78" fmla="*/ 749 w 923"/>
                  <a:gd name="T79" fmla="*/ 119 h 923"/>
                  <a:gd name="T80" fmla="*/ 802 w 923"/>
                  <a:gd name="T81" fmla="*/ 119 h 923"/>
                  <a:gd name="T82" fmla="*/ 802 w 923"/>
                  <a:gd name="T83" fmla="*/ 173 h 923"/>
                  <a:gd name="T84" fmla="*/ 773 w 923"/>
                  <a:gd name="T85" fmla="*/ 185 h 923"/>
                  <a:gd name="T86" fmla="*/ 749 w 923"/>
                  <a:gd name="T87" fmla="*/ 173 h 923"/>
                  <a:gd name="T88" fmla="*/ 850 w 923"/>
                  <a:gd name="T89" fmla="*/ 71 h 923"/>
                  <a:gd name="T90" fmla="*/ 850 w 923"/>
                  <a:gd name="T91" fmla="*/ 18 h 923"/>
                  <a:gd name="T92" fmla="*/ 904 w 923"/>
                  <a:gd name="T93" fmla="*/ 18 h 923"/>
                  <a:gd name="T94" fmla="*/ 904 w 923"/>
                  <a:gd name="T95" fmla="*/ 71 h 923"/>
                  <a:gd name="T96" fmla="*/ 880 w 923"/>
                  <a:gd name="T97" fmla="*/ 7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3" h="923">
                    <a:moveTo>
                      <a:pt x="12" y="910"/>
                    </a:moveTo>
                    <a:lnTo>
                      <a:pt x="12" y="910"/>
                    </a:lnTo>
                    <a:cubicBezTo>
                      <a:pt x="0" y="892"/>
                      <a:pt x="0" y="868"/>
                      <a:pt x="12" y="856"/>
                    </a:cubicBezTo>
                    <a:lnTo>
                      <a:pt x="12" y="856"/>
                    </a:lnTo>
                    <a:cubicBezTo>
                      <a:pt x="30" y="838"/>
                      <a:pt x="54" y="838"/>
                      <a:pt x="66" y="856"/>
                    </a:cubicBezTo>
                    <a:lnTo>
                      <a:pt x="66" y="856"/>
                    </a:lnTo>
                    <a:cubicBezTo>
                      <a:pt x="78" y="868"/>
                      <a:pt x="78" y="892"/>
                      <a:pt x="66" y="910"/>
                    </a:cubicBezTo>
                    <a:lnTo>
                      <a:pt x="66" y="910"/>
                    </a:lnTo>
                    <a:cubicBezTo>
                      <a:pt x="60" y="916"/>
                      <a:pt x="48" y="922"/>
                      <a:pt x="42" y="922"/>
                    </a:cubicBezTo>
                    <a:lnTo>
                      <a:pt x="42" y="922"/>
                    </a:lnTo>
                    <a:cubicBezTo>
                      <a:pt x="30" y="922"/>
                      <a:pt x="18" y="916"/>
                      <a:pt x="12" y="910"/>
                    </a:cubicBezTo>
                    <a:close/>
                    <a:moveTo>
                      <a:pt x="120" y="802"/>
                    </a:moveTo>
                    <a:lnTo>
                      <a:pt x="120" y="802"/>
                    </a:lnTo>
                    <a:cubicBezTo>
                      <a:pt x="102" y="790"/>
                      <a:pt x="102" y="766"/>
                      <a:pt x="120" y="748"/>
                    </a:cubicBezTo>
                    <a:lnTo>
                      <a:pt x="120" y="748"/>
                    </a:lnTo>
                    <a:cubicBezTo>
                      <a:pt x="132" y="736"/>
                      <a:pt x="156" y="736"/>
                      <a:pt x="174" y="748"/>
                    </a:cubicBezTo>
                    <a:lnTo>
                      <a:pt x="174" y="748"/>
                    </a:lnTo>
                    <a:cubicBezTo>
                      <a:pt x="186" y="766"/>
                      <a:pt x="186" y="790"/>
                      <a:pt x="174" y="802"/>
                    </a:cubicBezTo>
                    <a:lnTo>
                      <a:pt x="174" y="802"/>
                    </a:lnTo>
                    <a:cubicBezTo>
                      <a:pt x="162" y="808"/>
                      <a:pt x="156" y="814"/>
                      <a:pt x="144" y="814"/>
                    </a:cubicBezTo>
                    <a:lnTo>
                      <a:pt x="144" y="814"/>
                    </a:lnTo>
                    <a:cubicBezTo>
                      <a:pt x="132" y="814"/>
                      <a:pt x="126" y="808"/>
                      <a:pt x="120" y="802"/>
                    </a:cubicBezTo>
                    <a:close/>
                    <a:moveTo>
                      <a:pt x="222" y="700"/>
                    </a:moveTo>
                    <a:lnTo>
                      <a:pt x="222" y="700"/>
                    </a:lnTo>
                    <a:cubicBezTo>
                      <a:pt x="210" y="682"/>
                      <a:pt x="210" y="658"/>
                      <a:pt x="222" y="646"/>
                    </a:cubicBezTo>
                    <a:lnTo>
                      <a:pt x="222" y="646"/>
                    </a:lnTo>
                    <a:cubicBezTo>
                      <a:pt x="240" y="628"/>
                      <a:pt x="264" y="628"/>
                      <a:pt x="275" y="646"/>
                    </a:cubicBezTo>
                    <a:lnTo>
                      <a:pt x="275" y="646"/>
                    </a:lnTo>
                    <a:cubicBezTo>
                      <a:pt x="293" y="658"/>
                      <a:pt x="293" y="682"/>
                      <a:pt x="275" y="700"/>
                    </a:cubicBezTo>
                    <a:lnTo>
                      <a:pt x="275" y="700"/>
                    </a:lnTo>
                    <a:cubicBezTo>
                      <a:pt x="269" y="706"/>
                      <a:pt x="258" y="712"/>
                      <a:pt x="251" y="712"/>
                    </a:cubicBezTo>
                    <a:lnTo>
                      <a:pt x="251" y="712"/>
                    </a:lnTo>
                    <a:cubicBezTo>
                      <a:pt x="240" y="712"/>
                      <a:pt x="227" y="706"/>
                      <a:pt x="222" y="700"/>
                    </a:cubicBezTo>
                    <a:close/>
                    <a:moveTo>
                      <a:pt x="329" y="593"/>
                    </a:moveTo>
                    <a:lnTo>
                      <a:pt x="329" y="593"/>
                    </a:lnTo>
                    <a:cubicBezTo>
                      <a:pt x="311" y="580"/>
                      <a:pt x="311" y="557"/>
                      <a:pt x="329" y="539"/>
                    </a:cubicBezTo>
                    <a:lnTo>
                      <a:pt x="329" y="539"/>
                    </a:lnTo>
                    <a:cubicBezTo>
                      <a:pt x="341" y="527"/>
                      <a:pt x="365" y="527"/>
                      <a:pt x="383" y="539"/>
                    </a:cubicBezTo>
                    <a:lnTo>
                      <a:pt x="383" y="539"/>
                    </a:lnTo>
                    <a:cubicBezTo>
                      <a:pt x="395" y="557"/>
                      <a:pt x="395" y="580"/>
                      <a:pt x="383" y="593"/>
                    </a:cubicBezTo>
                    <a:lnTo>
                      <a:pt x="383" y="593"/>
                    </a:lnTo>
                    <a:cubicBezTo>
                      <a:pt x="371" y="598"/>
                      <a:pt x="365" y="604"/>
                      <a:pt x="353" y="604"/>
                    </a:cubicBezTo>
                    <a:lnTo>
                      <a:pt x="353" y="604"/>
                    </a:lnTo>
                    <a:cubicBezTo>
                      <a:pt x="341" y="604"/>
                      <a:pt x="335" y="598"/>
                      <a:pt x="329" y="593"/>
                    </a:cubicBezTo>
                    <a:close/>
                    <a:moveTo>
                      <a:pt x="431" y="491"/>
                    </a:moveTo>
                    <a:lnTo>
                      <a:pt x="431" y="491"/>
                    </a:lnTo>
                    <a:cubicBezTo>
                      <a:pt x="419" y="473"/>
                      <a:pt x="419" y="449"/>
                      <a:pt x="431" y="437"/>
                    </a:cubicBezTo>
                    <a:lnTo>
                      <a:pt x="431" y="437"/>
                    </a:lnTo>
                    <a:cubicBezTo>
                      <a:pt x="449" y="419"/>
                      <a:pt x="473" y="419"/>
                      <a:pt x="485" y="437"/>
                    </a:cubicBezTo>
                    <a:lnTo>
                      <a:pt x="485" y="437"/>
                    </a:lnTo>
                    <a:cubicBezTo>
                      <a:pt x="503" y="449"/>
                      <a:pt x="503" y="473"/>
                      <a:pt x="485" y="491"/>
                    </a:cubicBezTo>
                    <a:lnTo>
                      <a:pt x="485" y="491"/>
                    </a:lnTo>
                    <a:cubicBezTo>
                      <a:pt x="479" y="497"/>
                      <a:pt x="467" y="503"/>
                      <a:pt x="461" y="503"/>
                    </a:cubicBezTo>
                    <a:lnTo>
                      <a:pt x="461" y="503"/>
                    </a:lnTo>
                    <a:cubicBezTo>
                      <a:pt x="449" y="503"/>
                      <a:pt x="437" y="497"/>
                      <a:pt x="431" y="491"/>
                    </a:cubicBezTo>
                    <a:close/>
                    <a:moveTo>
                      <a:pt x="539" y="383"/>
                    </a:moveTo>
                    <a:lnTo>
                      <a:pt x="539" y="383"/>
                    </a:lnTo>
                    <a:cubicBezTo>
                      <a:pt x="521" y="371"/>
                      <a:pt x="521" y="347"/>
                      <a:pt x="539" y="329"/>
                    </a:cubicBezTo>
                    <a:lnTo>
                      <a:pt x="539" y="329"/>
                    </a:lnTo>
                    <a:cubicBezTo>
                      <a:pt x="551" y="317"/>
                      <a:pt x="575" y="317"/>
                      <a:pt x="593" y="329"/>
                    </a:cubicBezTo>
                    <a:lnTo>
                      <a:pt x="593" y="329"/>
                    </a:lnTo>
                    <a:cubicBezTo>
                      <a:pt x="605" y="347"/>
                      <a:pt x="605" y="371"/>
                      <a:pt x="593" y="383"/>
                    </a:cubicBezTo>
                    <a:lnTo>
                      <a:pt x="593" y="383"/>
                    </a:lnTo>
                    <a:cubicBezTo>
                      <a:pt x="581" y="389"/>
                      <a:pt x="575" y="395"/>
                      <a:pt x="563" y="395"/>
                    </a:cubicBezTo>
                    <a:lnTo>
                      <a:pt x="563" y="395"/>
                    </a:lnTo>
                    <a:cubicBezTo>
                      <a:pt x="557" y="395"/>
                      <a:pt x="545" y="389"/>
                      <a:pt x="539" y="383"/>
                    </a:cubicBezTo>
                    <a:close/>
                    <a:moveTo>
                      <a:pt x="641" y="281"/>
                    </a:moveTo>
                    <a:lnTo>
                      <a:pt x="641" y="281"/>
                    </a:lnTo>
                    <a:cubicBezTo>
                      <a:pt x="629" y="263"/>
                      <a:pt x="629" y="239"/>
                      <a:pt x="641" y="227"/>
                    </a:cubicBezTo>
                    <a:lnTo>
                      <a:pt x="641" y="227"/>
                    </a:lnTo>
                    <a:cubicBezTo>
                      <a:pt x="659" y="209"/>
                      <a:pt x="683" y="209"/>
                      <a:pt x="695" y="227"/>
                    </a:cubicBezTo>
                    <a:lnTo>
                      <a:pt x="695" y="227"/>
                    </a:lnTo>
                    <a:cubicBezTo>
                      <a:pt x="713" y="239"/>
                      <a:pt x="713" y="263"/>
                      <a:pt x="695" y="281"/>
                    </a:cubicBezTo>
                    <a:lnTo>
                      <a:pt x="695" y="281"/>
                    </a:lnTo>
                    <a:cubicBezTo>
                      <a:pt x="689" y="287"/>
                      <a:pt x="677" y="287"/>
                      <a:pt x="671" y="287"/>
                    </a:cubicBezTo>
                    <a:lnTo>
                      <a:pt x="671" y="287"/>
                    </a:lnTo>
                    <a:cubicBezTo>
                      <a:pt x="659" y="287"/>
                      <a:pt x="647" y="287"/>
                      <a:pt x="641" y="281"/>
                    </a:cubicBezTo>
                    <a:close/>
                    <a:moveTo>
                      <a:pt x="749" y="173"/>
                    </a:moveTo>
                    <a:lnTo>
                      <a:pt x="749" y="173"/>
                    </a:lnTo>
                    <a:cubicBezTo>
                      <a:pt x="731" y="161"/>
                      <a:pt x="731" y="137"/>
                      <a:pt x="749" y="119"/>
                    </a:cubicBezTo>
                    <a:lnTo>
                      <a:pt x="749" y="119"/>
                    </a:lnTo>
                    <a:cubicBezTo>
                      <a:pt x="761" y="107"/>
                      <a:pt x="785" y="107"/>
                      <a:pt x="802" y="119"/>
                    </a:cubicBezTo>
                    <a:lnTo>
                      <a:pt x="802" y="119"/>
                    </a:lnTo>
                    <a:cubicBezTo>
                      <a:pt x="814" y="137"/>
                      <a:pt x="814" y="161"/>
                      <a:pt x="802" y="173"/>
                    </a:cubicBezTo>
                    <a:lnTo>
                      <a:pt x="802" y="173"/>
                    </a:lnTo>
                    <a:cubicBezTo>
                      <a:pt x="791" y="179"/>
                      <a:pt x="785" y="185"/>
                      <a:pt x="773" y="185"/>
                    </a:cubicBezTo>
                    <a:lnTo>
                      <a:pt x="773" y="185"/>
                    </a:lnTo>
                    <a:cubicBezTo>
                      <a:pt x="767" y="185"/>
                      <a:pt x="755" y="179"/>
                      <a:pt x="749" y="173"/>
                    </a:cubicBezTo>
                    <a:close/>
                    <a:moveTo>
                      <a:pt x="850" y="71"/>
                    </a:moveTo>
                    <a:lnTo>
                      <a:pt x="850" y="71"/>
                    </a:lnTo>
                    <a:cubicBezTo>
                      <a:pt x="838" y="53"/>
                      <a:pt x="838" y="29"/>
                      <a:pt x="850" y="18"/>
                    </a:cubicBezTo>
                    <a:lnTo>
                      <a:pt x="850" y="18"/>
                    </a:lnTo>
                    <a:cubicBezTo>
                      <a:pt x="868" y="0"/>
                      <a:pt x="892" y="0"/>
                      <a:pt x="904" y="18"/>
                    </a:cubicBezTo>
                    <a:lnTo>
                      <a:pt x="904" y="18"/>
                    </a:lnTo>
                    <a:cubicBezTo>
                      <a:pt x="922" y="29"/>
                      <a:pt x="922" y="53"/>
                      <a:pt x="904" y="71"/>
                    </a:cubicBezTo>
                    <a:lnTo>
                      <a:pt x="904" y="71"/>
                    </a:lnTo>
                    <a:cubicBezTo>
                      <a:pt x="898" y="77"/>
                      <a:pt x="886" y="77"/>
                      <a:pt x="880" y="77"/>
                    </a:cubicBezTo>
                    <a:lnTo>
                      <a:pt x="880" y="77"/>
                    </a:lnTo>
                    <a:cubicBezTo>
                      <a:pt x="868" y="77"/>
                      <a:pt x="862" y="77"/>
                      <a:pt x="850" y="7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0" name="Freeform 136"/>
              <p:cNvSpPr>
                <a:spLocks noChangeArrowheads="1"/>
              </p:cNvSpPr>
              <p:nvPr/>
            </p:nvSpPr>
            <p:spPr bwMode="auto">
              <a:xfrm>
                <a:off x="10957694" y="6661788"/>
                <a:ext cx="41656" cy="41659"/>
              </a:xfrm>
              <a:custGeom>
                <a:avLst/>
                <a:gdLst>
                  <a:gd name="T0" fmla="*/ 36 w 79"/>
                  <a:gd name="T1" fmla="*/ 78 h 79"/>
                  <a:gd name="T2" fmla="*/ 36 w 79"/>
                  <a:gd name="T3" fmla="*/ 78 h 79"/>
                  <a:gd name="T4" fmla="*/ 12 w 79"/>
                  <a:gd name="T5" fmla="*/ 66 h 79"/>
                  <a:gd name="T6" fmla="*/ 0 w 79"/>
                  <a:gd name="T7" fmla="*/ 42 h 79"/>
                  <a:gd name="T8" fmla="*/ 12 w 79"/>
                  <a:gd name="T9" fmla="*/ 12 h 79"/>
                  <a:gd name="T10" fmla="*/ 66 w 79"/>
                  <a:gd name="T11" fmla="*/ 12 h 79"/>
                  <a:gd name="T12" fmla="*/ 78 w 79"/>
                  <a:gd name="T13" fmla="*/ 42 h 79"/>
                  <a:gd name="T14" fmla="*/ 66 w 79"/>
                  <a:gd name="T15" fmla="*/ 66 h 79"/>
                  <a:gd name="T16" fmla="*/ 36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36" y="78"/>
                    </a:moveTo>
                    <a:lnTo>
                      <a:pt x="36" y="78"/>
                    </a:lnTo>
                    <a:cubicBezTo>
                      <a:pt x="30" y="78"/>
                      <a:pt x="18" y="72"/>
                      <a:pt x="12" y="66"/>
                    </a:cubicBezTo>
                    <a:cubicBezTo>
                      <a:pt x="6" y="60"/>
                      <a:pt x="0" y="48"/>
                      <a:pt x="0" y="42"/>
                    </a:cubicBezTo>
                    <a:cubicBezTo>
                      <a:pt x="0" y="30"/>
                      <a:pt x="6" y="18"/>
                      <a:pt x="12" y="12"/>
                    </a:cubicBezTo>
                    <a:cubicBezTo>
                      <a:pt x="24" y="0"/>
                      <a:pt x="48" y="0"/>
                      <a:pt x="66" y="12"/>
                    </a:cubicBezTo>
                    <a:cubicBezTo>
                      <a:pt x="72" y="18"/>
                      <a:pt x="78" y="30"/>
                      <a:pt x="78" y="42"/>
                    </a:cubicBezTo>
                    <a:cubicBezTo>
                      <a:pt x="78" y="48"/>
                      <a:pt x="72" y="60"/>
                      <a:pt x="66" y="66"/>
                    </a:cubicBezTo>
                    <a:cubicBezTo>
                      <a:pt x="60" y="72"/>
                      <a:pt x="48" y="78"/>
                      <a:pt x="36"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grpSp>
        <p:nvGrpSpPr>
          <p:cNvPr id="3" name="Group 2"/>
          <p:cNvGrpSpPr/>
          <p:nvPr/>
        </p:nvGrpSpPr>
        <p:grpSpPr>
          <a:xfrm>
            <a:off x="15726680" y="3493395"/>
            <a:ext cx="1527395" cy="1525180"/>
            <a:chOff x="10240280" y="3493395"/>
            <a:chExt cx="1527395" cy="1525180"/>
          </a:xfrm>
          <a:solidFill>
            <a:schemeClr val="accent2"/>
          </a:solidFill>
        </p:grpSpPr>
        <p:sp>
          <p:nvSpPr>
            <p:cNvPr id="211" name="Freeform 137"/>
            <p:cNvSpPr>
              <a:spLocks noChangeArrowheads="1"/>
            </p:cNvSpPr>
            <p:nvPr/>
          </p:nvSpPr>
          <p:spPr bwMode="auto">
            <a:xfrm>
              <a:off x="10485588" y="3889154"/>
              <a:ext cx="1036777" cy="629513"/>
            </a:xfrm>
            <a:custGeom>
              <a:avLst/>
              <a:gdLst>
                <a:gd name="T0" fmla="*/ 1713 w 1977"/>
                <a:gd name="T1" fmla="*/ 527 h 1198"/>
                <a:gd name="T2" fmla="*/ 1557 w 1977"/>
                <a:gd name="T3" fmla="*/ 527 h 1198"/>
                <a:gd name="T4" fmla="*/ 1455 w 1977"/>
                <a:gd name="T5" fmla="*/ 377 h 1198"/>
                <a:gd name="T6" fmla="*/ 1192 w 1977"/>
                <a:gd name="T7" fmla="*/ 527 h 1198"/>
                <a:gd name="T8" fmla="*/ 1042 w 1977"/>
                <a:gd name="T9" fmla="*/ 527 h 1198"/>
                <a:gd name="T10" fmla="*/ 934 w 1977"/>
                <a:gd name="T11" fmla="*/ 377 h 1198"/>
                <a:gd name="T12" fmla="*/ 677 w 1977"/>
                <a:gd name="T13" fmla="*/ 527 h 1198"/>
                <a:gd name="T14" fmla="*/ 521 w 1977"/>
                <a:gd name="T15" fmla="*/ 527 h 1198"/>
                <a:gd name="T16" fmla="*/ 425 w 1977"/>
                <a:gd name="T17" fmla="*/ 377 h 1198"/>
                <a:gd name="T18" fmla="*/ 138 w 1977"/>
                <a:gd name="T19" fmla="*/ 527 h 1198"/>
                <a:gd name="T20" fmla="*/ 0 w 1977"/>
                <a:gd name="T21" fmla="*/ 0 h 1198"/>
                <a:gd name="T22" fmla="*/ 1976 w 1977"/>
                <a:gd name="T23" fmla="*/ 1197 h 1198"/>
                <a:gd name="T24" fmla="*/ 1976 w 1977"/>
                <a:gd name="T25" fmla="*/ 527 h 1198"/>
                <a:gd name="T26" fmla="*/ 1826 w 1977"/>
                <a:gd name="T27" fmla="*/ 527 h 1198"/>
                <a:gd name="T28" fmla="*/ 796 w 1977"/>
                <a:gd name="T29" fmla="*/ 670 h 1198"/>
                <a:gd name="T30" fmla="*/ 677 w 1977"/>
                <a:gd name="T31" fmla="*/ 1060 h 1198"/>
                <a:gd name="T32" fmla="*/ 677 w 1977"/>
                <a:gd name="T33" fmla="*/ 670 h 1198"/>
                <a:gd name="T34" fmla="*/ 934 w 1977"/>
                <a:gd name="T35" fmla="*/ 670 h 1198"/>
                <a:gd name="T36" fmla="*/ 1054 w 1977"/>
                <a:gd name="T37" fmla="*/ 1060 h 1198"/>
                <a:gd name="T38" fmla="*/ 934 w 1977"/>
                <a:gd name="T39" fmla="*/ 694 h 1198"/>
                <a:gd name="T40" fmla="*/ 1192 w 1977"/>
                <a:gd name="T41" fmla="*/ 670 h 1198"/>
                <a:gd name="T42" fmla="*/ 1312 w 1977"/>
                <a:gd name="T43" fmla="*/ 1060 h 1198"/>
                <a:gd name="T44" fmla="*/ 1192 w 1977"/>
                <a:gd name="T45" fmla="*/ 694 h 1198"/>
                <a:gd name="T46" fmla="*/ 1455 w 1977"/>
                <a:gd name="T47" fmla="*/ 670 h 1198"/>
                <a:gd name="T48" fmla="*/ 1569 w 1977"/>
                <a:gd name="T49" fmla="*/ 1060 h 1198"/>
                <a:gd name="T50" fmla="*/ 1455 w 1977"/>
                <a:gd name="T51" fmla="*/ 694 h 1198"/>
                <a:gd name="T52" fmla="*/ 533 w 1977"/>
                <a:gd name="T53" fmla="*/ 1060 h 1198"/>
                <a:gd name="T54" fmla="*/ 419 w 1977"/>
                <a:gd name="T55" fmla="*/ 682 h 1198"/>
                <a:gd name="T56" fmla="*/ 425 w 1977"/>
                <a:gd name="T57" fmla="*/ 670 h 1198"/>
                <a:gd name="T58" fmla="*/ 138 w 1977"/>
                <a:gd name="T59" fmla="*/ 670 h 1198"/>
                <a:gd name="T60" fmla="*/ 275 w 1977"/>
                <a:gd name="T61" fmla="*/ 1060 h 1198"/>
                <a:gd name="T62" fmla="*/ 138 w 1977"/>
                <a:gd name="T63" fmla="*/ 670 h 1198"/>
                <a:gd name="T64" fmla="*/ 1713 w 1977"/>
                <a:gd name="T65" fmla="*/ 1060 h 1198"/>
                <a:gd name="T66" fmla="*/ 1713 w 1977"/>
                <a:gd name="T67" fmla="*/ 670 h 1198"/>
                <a:gd name="T68" fmla="*/ 1832 w 1977"/>
                <a:gd name="T69" fmla="*/ 106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7" h="1198">
                  <a:moveTo>
                    <a:pt x="1826" y="527"/>
                  </a:moveTo>
                  <a:lnTo>
                    <a:pt x="1713" y="527"/>
                  </a:lnTo>
                  <a:lnTo>
                    <a:pt x="1713" y="377"/>
                  </a:lnTo>
                  <a:lnTo>
                    <a:pt x="1557" y="527"/>
                  </a:lnTo>
                  <a:lnTo>
                    <a:pt x="1455" y="527"/>
                  </a:lnTo>
                  <a:lnTo>
                    <a:pt x="1455" y="377"/>
                  </a:lnTo>
                  <a:lnTo>
                    <a:pt x="1299" y="527"/>
                  </a:lnTo>
                  <a:lnTo>
                    <a:pt x="1192" y="527"/>
                  </a:lnTo>
                  <a:lnTo>
                    <a:pt x="1192" y="377"/>
                  </a:lnTo>
                  <a:lnTo>
                    <a:pt x="1042" y="527"/>
                  </a:lnTo>
                  <a:lnTo>
                    <a:pt x="934" y="527"/>
                  </a:lnTo>
                  <a:lnTo>
                    <a:pt x="934" y="377"/>
                  </a:lnTo>
                  <a:lnTo>
                    <a:pt x="785" y="527"/>
                  </a:lnTo>
                  <a:lnTo>
                    <a:pt x="677" y="527"/>
                  </a:lnTo>
                  <a:lnTo>
                    <a:pt x="677" y="377"/>
                  </a:lnTo>
                  <a:lnTo>
                    <a:pt x="521" y="527"/>
                  </a:lnTo>
                  <a:lnTo>
                    <a:pt x="425" y="527"/>
                  </a:lnTo>
                  <a:lnTo>
                    <a:pt x="425" y="377"/>
                  </a:lnTo>
                  <a:lnTo>
                    <a:pt x="275" y="527"/>
                  </a:lnTo>
                  <a:lnTo>
                    <a:pt x="138" y="527"/>
                  </a:lnTo>
                  <a:lnTo>
                    <a:pt x="138" y="0"/>
                  </a:lnTo>
                  <a:lnTo>
                    <a:pt x="0" y="0"/>
                  </a:lnTo>
                  <a:lnTo>
                    <a:pt x="0" y="1197"/>
                  </a:lnTo>
                  <a:lnTo>
                    <a:pt x="1976" y="1197"/>
                  </a:lnTo>
                  <a:lnTo>
                    <a:pt x="1976" y="694"/>
                  </a:lnTo>
                  <a:lnTo>
                    <a:pt x="1976" y="527"/>
                  </a:lnTo>
                  <a:lnTo>
                    <a:pt x="1976" y="377"/>
                  </a:lnTo>
                  <a:lnTo>
                    <a:pt x="1826" y="527"/>
                  </a:lnTo>
                  <a:close/>
                  <a:moveTo>
                    <a:pt x="677" y="670"/>
                  </a:moveTo>
                  <a:lnTo>
                    <a:pt x="796" y="670"/>
                  </a:lnTo>
                  <a:lnTo>
                    <a:pt x="796" y="1060"/>
                  </a:lnTo>
                  <a:lnTo>
                    <a:pt x="677" y="1060"/>
                  </a:lnTo>
                  <a:lnTo>
                    <a:pt x="677" y="694"/>
                  </a:lnTo>
                  <a:lnTo>
                    <a:pt x="677" y="670"/>
                  </a:lnTo>
                  <a:close/>
                  <a:moveTo>
                    <a:pt x="934" y="694"/>
                  </a:moveTo>
                  <a:lnTo>
                    <a:pt x="934" y="670"/>
                  </a:lnTo>
                  <a:lnTo>
                    <a:pt x="1054" y="670"/>
                  </a:lnTo>
                  <a:lnTo>
                    <a:pt x="1054" y="1060"/>
                  </a:lnTo>
                  <a:lnTo>
                    <a:pt x="934" y="1060"/>
                  </a:lnTo>
                  <a:lnTo>
                    <a:pt x="934" y="694"/>
                  </a:lnTo>
                  <a:close/>
                  <a:moveTo>
                    <a:pt x="1192" y="694"/>
                  </a:moveTo>
                  <a:lnTo>
                    <a:pt x="1192" y="670"/>
                  </a:lnTo>
                  <a:lnTo>
                    <a:pt x="1312" y="670"/>
                  </a:lnTo>
                  <a:lnTo>
                    <a:pt x="1312" y="1060"/>
                  </a:lnTo>
                  <a:lnTo>
                    <a:pt x="1192" y="1060"/>
                  </a:lnTo>
                  <a:lnTo>
                    <a:pt x="1192" y="694"/>
                  </a:lnTo>
                  <a:close/>
                  <a:moveTo>
                    <a:pt x="1455" y="694"/>
                  </a:moveTo>
                  <a:lnTo>
                    <a:pt x="1455" y="670"/>
                  </a:lnTo>
                  <a:lnTo>
                    <a:pt x="1569" y="670"/>
                  </a:lnTo>
                  <a:lnTo>
                    <a:pt x="1569" y="1060"/>
                  </a:lnTo>
                  <a:lnTo>
                    <a:pt x="1455" y="1060"/>
                  </a:lnTo>
                  <a:lnTo>
                    <a:pt x="1455" y="694"/>
                  </a:lnTo>
                  <a:close/>
                  <a:moveTo>
                    <a:pt x="533" y="670"/>
                  </a:moveTo>
                  <a:lnTo>
                    <a:pt x="533" y="1060"/>
                  </a:lnTo>
                  <a:lnTo>
                    <a:pt x="419" y="1060"/>
                  </a:lnTo>
                  <a:lnTo>
                    <a:pt x="419" y="682"/>
                  </a:lnTo>
                  <a:lnTo>
                    <a:pt x="425" y="694"/>
                  </a:lnTo>
                  <a:lnTo>
                    <a:pt x="425" y="670"/>
                  </a:lnTo>
                  <a:lnTo>
                    <a:pt x="533" y="670"/>
                  </a:lnTo>
                  <a:close/>
                  <a:moveTo>
                    <a:pt x="138" y="670"/>
                  </a:moveTo>
                  <a:lnTo>
                    <a:pt x="275" y="670"/>
                  </a:lnTo>
                  <a:lnTo>
                    <a:pt x="275" y="1060"/>
                  </a:lnTo>
                  <a:lnTo>
                    <a:pt x="138" y="1060"/>
                  </a:lnTo>
                  <a:lnTo>
                    <a:pt x="138" y="670"/>
                  </a:lnTo>
                  <a:close/>
                  <a:moveTo>
                    <a:pt x="1832" y="1060"/>
                  </a:moveTo>
                  <a:lnTo>
                    <a:pt x="1713" y="1060"/>
                  </a:lnTo>
                  <a:lnTo>
                    <a:pt x="1713" y="694"/>
                  </a:lnTo>
                  <a:lnTo>
                    <a:pt x="1713" y="670"/>
                  </a:lnTo>
                  <a:lnTo>
                    <a:pt x="1832" y="670"/>
                  </a:lnTo>
                  <a:lnTo>
                    <a:pt x="1832" y="106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2" name="Freeform 138"/>
            <p:cNvSpPr>
              <a:spLocks noChangeArrowheads="1"/>
            </p:cNvSpPr>
            <p:nvPr/>
          </p:nvSpPr>
          <p:spPr bwMode="auto">
            <a:xfrm>
              <a:off x="10240280" y="3493395"/>
              <a:ext cx="1527395" cy="1525180"/>
            </a:xfrm>
            <a:custGeom>
              <a:avLst/>
              <a:gdLst>
                <a:gd name="T0" fmla="*/ 1407 w 2911"/>
                <a:gd name="T1" fmla="*/ 2905 h 2906"/>
                <a:gd name="T2" fmla="*/ 1593 w 2911"/>
                <a:gd name="T3" fmla="*/ 2899 h 2906"/>
                <a:gd name="T4" fmla="*/ 1227 w 2911"/>
                <a:gd name="T5" fmla="*/ 2797 h 2906"/>
                <a:gd name="T6" fmla="*/ 1766 w 2911"/>
                <a:gd name="T7" fmla="*/ 2779 h 2906"/>
                <a:gd name="T8" fmla="*/ 1024 w 2911"/>
                <a:gd name="T9" fmla="*/ 2845 h 2906"/>
                <a:gd name="T10" fmla="*/ 1036 w 2911"/>
                <a:gd name="T11" fmla="*/ 2845 h 2906"/>
                <a:gd name="T12" fmla="*/ 1976 w 2911"/>
                <a:gd name="T13" fmla="*/ 2809 h 2906"/>
                <a:gd name="T14" fmla="*/ 880 w 2911"/>
                <a:gd name="T15" fmla="*/ 2689 h 2906"/>
                <a:gd name="T16" fmla="*/ 2108 w 2911"/>
                <a:gd name="T17" fmla="*/ 2647 h 2906"/>
                <a:gd name="T18" fmla="*/ 670 w 2911"/>
                <a:gd name="T19" fmla="*/ 2683 h 2906"/>
                <a:gd name="T20" fmla="*/ 694 w 2911"/>
                <a:gd name="T21" fmla="*/ 2689 h 2906"/>
                <a:gd name="T22" fmla="*/ 2317 w 2911"/>
                <a:gd name="T23" fmla="*/ 2623 h 2906"/>
                <a:gd name="T24" fmla="*/ 509 w 2911"/>
                <a:gd name="T25" fmla="*/ 2497 h 2906"/>
                <a:gd name="T26" fmla="*/ 2401 w 2911"/>
                <a:gd name="T27" fmla="*/ 2497 h 2906"/>
                <a:gd name="T28" fmla="*/ 2431 w 2911"/>
                <a:gd name="T29" fmla="*/ 2515 h 2906"/>
                <a:gd name="T30" fmla="*/ 443 w 2911"/>
                <a:gd name="T31" fmla="*/ 2366 h 2906"/>
                <a:gd name="T32" fmla="*/ 2521 w 2911"/>
                <a:gd name="T33" fmla="*/ 2300 h 2906"/>
                <a:gd name="T34" fmla="*/ 251 w 2911"/>
                <a:gd name="T35" fmla="*/ 2276 h 2906"/>
                <a:gd name="T36" fmla="*/ 293 w 2911"/>
                <a:gd name="T37" fmla="*/ 2300 h 2906"/>
                <a:gd name="T38" fmla="*/ 2707 w 2911"/>
                <a:gd name="T39" fmla="*/ 2192 h 2906"/>
                <a:gd name="T40" fmla="*/ 239 w 2911"/>
                <a:gd name="T41" fmla="*/ 2066 h 2906"/>
                <a:gd name="T42" fmla="*/ 2707 w 2911"/>
                <a:gd name="T43" fmla="*/ 1982 h 2906"/>
                <a:gd name="T44" fmla="*/ 78 w 2911"/>
                <a:gd name="T45" fmla="*/ 1928 h 2906"/>
                <a:gd name="T46" fmla="*/ 126 w 2911"/>
                <a:gd name="T47" fmla="*/ 1964 h 2906"/>
                <a:gd name="T48" fmla="*/ 2857 w 2911"/>
                <a:gd name="T49" fmla="*/ 1839 h 2906"/>
                <a:gd name="T50" fmla="*/ 66 w 2911"/>
                <a:gd name="T51" fmla="*/ 1689 h 2906"/>
                <a:gd name="T52" fmla="*/ 2844 w 2911"/>
                <a:gd name="T53" fmla="*/ 1689 h 2906"/>
                <a:gd name="T54" fmla="*/ 2844 w 2911"/>
                <a:gd name="T55" fmla="*/ 1689 h 2906"/>
                <a:gd name="T56" fmla="*/ 48 w 2911"/>
                <a:gd name="T57" fmla="*/ 1593 h 2906"/>
                <a:gd name="T58" fmla="*/ 2862 w 2911"/>
                <a:gd name="T59" fmla="*/ 1407 h 2906"/>
                <a:gd name="T60" fmla="*/ 2862 w 2911"/>
                <a:gd name="T61" fmla="*/ 1503 h 2906"/>
                <a:gd name="T62" fmla="*/ 95 w 2911"/>
                <a:gd name="T63" fmla="*/ 1360 h 2906"/>
                <a:gd name="T64" fmla="*/ 2857 w 2911"/>
                <a:gd name="T65" fmla="*/ 1312 h 2906"/>
                <a:gd name="T66" fmla="*/ 84 w 2911"/>
                <a:gd name="T67" fmla="*/ 1126 h 2906"/>
                <a:gd name="T68" fmla="*/ 2797 w 2911"/>
                <a:gd name="T69" fmla="*/ 1036 h 2906"/>
                <a:gd name="T70" fmla="*/ 108 w 2911"/>
                <a:gd name="T71" fmla="*/ 1036 h 2906"/>
                <a:gd name="T72" fmla="*/ 108 w 2911"/>
                <a:gd name="T73" fmla="*/ 1036 h 2906"/>
                <a:gd name="T74" fmla="*/ 2749 w 2911"/>
                <a:gd name="T75" fmla="*/ 952 h 2906"/>
                <a:gd name="T76" fmla="*/ 239 w 2911"/>
                <a:gd name="T77" fmla="*/ 838 h 2906"/>
                <a:gd name="T78" fmla="*/ 2707 w 2911"/>
                <a:gd name="T79" fmla="*/ 713 h 2906"/>
                <a:gd name="T80" fmla="*/ 251 w 2911"/>
                <a:gd name="T81" fmla="*/ 629 h 2906"/>
                <a:gd name="T82" fmla="*/ 293 w 2911"/>
                <a:gd name="T83" fmla="*/ 701 h 2906"/>
                <a:gd name="T84" fmla="*/ 2587 w 2911"/>
                <a:gd name="T85" fmla="*/ 617 h 2906"/>
                <a:gd name="T86" fmla="*/ 443 w 2911"/>
                <a:gd name="T87" fmla="*/ 473 h 2906"/>
                <a:gd name="T88" fmla="*/ 2401 w 2911"/>
                <a:gd name="T89" fmla="*/ 473 h 2906"/>
                <a:gd name="T90" fmla="*/ 2431 w 2911"/>
                <a:gd name="T91" fmla="*/ 485 h 2906"/>
                <a:gd name="T92" fmla="*/ 575 w 2911"/>
                <a:gd name="T93" fmla="*/ 413 h 2906"/>
                <a:gd name="T94" fmla="*/ 2317 w 2911"/>
                <a:gd name="T95" fmla="*/ 282 h 2906"/>
                <a:gd name="T96" fmla="*/ 670 w 2911"/>
                <a:gd name="T97" fmla="*/ 227 h 2906"/>
                <a:gd name="T98" fmla="*/ 2108 w 2911"/>
                <a:gd name="T99" fmla="*/ 258 h 2906"/>
                <a:gd name="T100" fmla="*/ 2132 w 2911"/>
                <a:gd name="T101" fmla="*/ 264 h 2906"/>
                <a:gd name="T102" fmla="*/ 880 w 2911"/>
                <a:gd name="T103" fmla="*/ 216 h 2906"/>
                <a:gd name="T104" fmla="*/ 1976 w 2911"/>
                <a:gd name="T105" fmla="*/ 96 h 2906"/>
                <a:gd name="T106" fmla="*/ 988 w 2911"/>
                <a:gd name="T107" fmla="*/ 120 h 2906"/>
                <a:gd name="T108" fmla="*/ 1036 w 2911"/>
                <a:gd name="T109" fmla="*/ 156 h 2906"/>
                <a:gd name="T110" fmla="*/ 1826 w 2911"/>
                <a:gd name="T111" fmla="*/ 96 h 2906"/>
                <a:gd name="T112" fmla="*/ 1263 w 2911"/>
                <a:gd name="T113" fmla="*/ 54 h 2906"/>
                <a:gd name="T114" fmla="*/ 1545 w 2911"/>
                <a:gd name="T115" fmla="*/ 48 h 2906"/>
                <a:gd name="T116" fmla="*/ 1359 w 2911"/>
                <a:gd name="T117" fmla="*/ 48 h 2906"/>
                <a:gd name="T118" fmla="*/ 1359 w 2911"/>
                <a:gd name="T119" fmla="*/ 48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1" h="2906">
                  <a:moveTo>
                    <a:pt x="1407" y="2905"/>
                  </a:moveTo>
                  <a:lnTo>
                    <a:pt x="1407" y="2905"/>
                  </a:lnTo>
                  <a:cubicBezTo>
                    <a:pt x="1377" y="2905"/>
                    <a:pt x="1359" y="2887"/>
                    <a:pt x="1359" y="2857"/>
                  </a:cubicBezTo>
                  <a:lnTo>
                    <a:pt x="1359" y="2857"/>
                  </a:lnTo>
                  <a:cubicBezTo>
                    <a:pt x="1359" y="2833"/>
                    <a:pt x="1383" y="2815"/>
                    <a:pt x="1407" y="2815"/>
                  </a:cubicBezTo>
                  <a:lnTo>
                    <a:pt x="1407" y="2815"/>
                  </a:lnTo>
                  <a:cubicBezTo>
                    <a:pt x="1437" y="2815"/>
                    <a:pt x="1455" y="2839"/>
                    <a:pt x="1455" y="2863"/>
                  </a:cubicBezTo>
                  <a:lnTo>
                    <a:pt x="1455" y="2863"/>
                  </a:lnTo>
                  <a:cubicBezTo>
                    <a:pt x="1455" y="2887"/>
                    <a:pt x="1431" y="2905"/>
                    <a:pt x="1407" y="2905"/>
                  </a:cubicBezTo>
                  <a:close/>
                  <a:moveTo>
                    <a:pt x="1545" y="2857"/>
                  </a:moveTo>
                  <a:lnTo>
                    <a:pt x="1545" y="2857"/>
                  </a:lnTo>
                  <a:cubicBezTo>
                    <a:pt x="1545" y="2833"/>
                    <a:pt x="1563" y="2809"/>
                    <a:pt x="1593" y="2809"/>
                  </a:cubicBezTo>
                  <a:lnTo>
                    <a:pt x="1593" y="2809"/>
                  </a:lnTo>
                  <a:cubicBezTo>
                    <a:pt x="1617" y="2803"/>
                    <a:pt x="1641" y="2821"/>
                    <a:pt x="1641" y="2851"/>
                  </a:cubicBezTo>
                  <a:lnTo>
                    <a:pt x="1641" y="2851"/>
                  </a:lnTo>
                  <a:cubicBezTo>
                    <a:pt x="1647" y="2875"/>
                    <a:pt x="1623" y="2899"/>
                    <a:pt x="1599" y="2899"/>
                  </a:cubicBezTo>
                  <a:lnTo>
                    <a:pt x="1599" y="2899"/>
                  </a:lnTo>
                  <a:cubicBezTo>
                    <a:pt x="1599" y="2899"/>
                    <a:pt x="1599" y="2899"/>
                    <a:pt x="1593" y="2899"/>
                  </a:cubicBezTo>
                  <a:lnTo>
                    <a:pt x="1593" y="2899"/>
                  </a:lnTo>
                  <a:cubicBezTo>
                    <a:pt x="1569" y="2899"/>
                    <a:pt x="1551" y="2881"/>
                    <a:pt x="1545" y="2857"/>
                  </a:cubicBezTo>
                  <a:close/>
                  <a:moveTo>
                    <a:pt x="1210" y="2887"/>
                  </a:moveTo>
                  <a:lnTo>
                    <a:pt x="1210" y="2887"/>
                  </a:lnTo>
                  <a:lnTo>
                    <a:pt x="1210" y="2887"/>
                  </a:lnTo>
                  <a:lnTo>
                    <a:pt x="1210" y="2887"/>
                  </a:lnTo>
                  <a:cubicBezTo>
                    <a:pt x="1186" y="2887"/>
                    <a:pt x="1168" y="2863"/>
                    <a:pt x="1174" y="2833"/>
                  </a:cubicBezTo>
                  <a:lnTo>
                    <a:pt x="1174" y="2833"/>
                  </a:lnTo>
                  <a:cubicBezTo>
                    <a:pt x="1180" y="2809"/>
                    <a:pt x="1204" y="2791"/>
                    <a:pt x="1227" y="2797"/>
                  </a:cubicBezTo>
                  <a:lnTo>
                    <a:pt x="1227" y="2797"/>
                  </a:lnTo>
                  <a:cubicBezTo>
                    <a:pt x="1252" y="2797"/>
                    <a:pt x="1269" y="2827"/>
                    <a:pt x="1263" y="2851"/>
                  </a:cubicBezTo>
                  <a:lnTo>
                    <a:pt x="1263" y="2851"/>
                  </a:lnTo>
                  <a:cubicBezTo>
                    <a:pt x="1263" y="2875"/>
                    <a:pt x="1239" y="2887"/>
                    <a:pt x="1221" y="2887"/>
                  </a:cubicBezTo>
                  <a:lnTo>
                    <a:pt x="1221" y="2887"/>
                  </a:lnTo>
                  <a:cubicBezTo>
                    <a:pt x="1215" y="2887"/>
                    <a:pt x="1215" y="2887"/>
                    <a:pt x="1210" y="2887"/>
                  </a:cubicBezTo>
                  <a:close/>
                  <a:moveTo>
                    <a:pt x="1737" y="2833"/>
                  </a:moveTo>
                  <a:lnTo>
                    <a:pt x="1737" y="2833"/>
                  </a:lnTo>
                  <a:cubicBezTo>
                    <a:pt x="1731" y="2809"/>
                    <a:pt x="1743" y="2785"/>
                    <a:pt x="1766" y="2779"/>
                  </a:cubicBezTo>
                  <a:lnTo>
                    <a:pt x="1766" y="2779"/>
                  </a:lnTo>
                  <a:cubicBezTo>
                    <a:pt x="1796" y="2773"/>
                    <a:pt x="1820" y="2785"/>
                    <a:pt x="1826" y="2815"/>
                  </a:cubicBezTo>
                  <a:lnTo>
                    <a:pt x="1826" y="2815"/>
                  </a:lnTo>
                  <a:cubicBezTo>
                    <a:pt x="1832" y="2839"/>
                    <a:pt x="1814" y="2863"/>
                    <a:pt x="1790" y="2869"/>
                  </a:cubicBezTo>
                  <a:lnTo>
                    <a:pt x="1790" y="2869"/>
                  </a:lnTo>
                  <a:cubicBezTo>
                    <a:pt x="1790" y="2869"/>
                    <a:pt x="1784" y="2869"/>
                    <a:pt x="1779" y="2869"/>
                  </a:cubicBezTo>
                  <a:lnTo>
                    <a:pt x="1779" y="2869"/>
                  </a:lnTo>
                  <a:cubicBezTo>
                    <a:pt x="1761" y="2869"/>
                    <a:pt x="1737" y="2857"/>
                    <a:pt x="1737" y="2833"/>
                  </a:cubicBezTo>
                  <a:close/>
                  <a:moveTo>
                    <a:pt x="1024" y="2845"/>
                  </a:moveTo>
                  <a:lnTo>
                    <a:pt x="1024" y="2845"/>
                  </a:lnTo>
                  <a:cubicBezTo>
                    <a:pt x="1000" y="2839"/>
                    <a:pt x="982" y="2809"/>
                    <a:pt x="994" y="2785"/>
                  </a:cubicBezTo>
                  <a:lnTo>
                    <a:pt x="994" y="2785"/>
                  </a:lnTo>
                  <a:cubicBezTo>
                    <a:pt x="1000" y="2761"/>
                    <a:pt x="1024" y="2743"/>
                    <a:pt x="1048" y="2755"/>
                  </a:cubicBezTo>
                  <a:lnTo>
                    <a:pt x="1048" y="2755"/>
                  </a:lnTo>
                  <a:cubicBezTo>
                    <a:pt x="1078" y="2761"/>
                    <a:pt x="1090" y="2785"/>
                    <a:pt x="1084" y="2815"/>
                  </a:cubicBezTo>
                  <a:lnTo>
                    <a:pt x="1084" y="2815"/>
                  </a:lnTo>
                  <a:cubicBezTo>
                    <a:pt x="1078" y="2833"/>
                    <a:pt x="1054" y="2845"/>
                    <a:pt x="1036" y="2845"/>
                  </a:cubicBezTo>
                  <a:lnTo>
                    <a:pt x="1036" y="2845"/>
                  </a:lnTo>
                  <a:cubicBezTo>
                    <a:pt x="1030" y="2845"/>
                    <a:pt x="1030" y="2845"/>
                    <a:pt x="1024" y="2845"/>
                  </a:cubicBezTo>
                  <a:close/>
                  <a:moveTo>
                    <a:pt x="1916" y="2785"/>
                  </a:moveTo>
                  <a:lnTo>
                    <a:pt x="1916" y="2785"/>
                  </a:lnTo>
                  <a:cubicBezTo>
                    <a:pt x="1904" y="2761"/>
                    <a:pt x="1916" y="2731"/>
                    <a:pt x="1940" y="2725"/>
                  </a:cubicBezTo>
                  <a:lnTo>
                    <a:pt x="1940" y="2725"/>
                  </a:lnTo>
                  <a:cubicBezTo>
                    <a:pt x="1970" y="2713"/>
                    <a:pt x="1994" y="2725"/>
                    <a:pt x="2006" y="2749"/>
                  </a:cubicBezTo>
                  <a:lnTo>
                    <a:pt x="2006" y="2749"/>
                  </a:lnTo>
                  <a:cubicBezTo>
                    <a:pt x="2012" y="2773"/>
                    <a:pt x="2000" y="2803"/>
                    <a:pt x="1976" y="2809"/>
                  </a:cubicBezTo>
                  <a:lnTo>
                    <a:pt x="1976" y="2809"/>
                  </a:lnTo>
                  <a:cubicBezTo>
                    <a:pt x="1970" y="2815"/>
                    <a:pt x="1964" y="2815"/>
                    <a:pt x="1958" y="2815"/>
                  </a:cubicBezTo>
                  <a:lnTo>
                    <a:pt x="1958" y="2815"/>
                  </a:lnTo>
                  <a:cubicBezTo>
                    <a:pt x="1940" y="2815"/>
                    <a:pt x="1922" y="2803"/>
                    <a:pt x="1916" y="2785"/>
                  </a:cubicBezTo>
                  <a:close/>
                  <a:moveTo>
                    <a:pt x="838" y="2773"/>
                  </a:moveTo>
                  <a:lnTo>
                    <a:pt x="838" y="2773"/>
                  </a:lnTo>
                  <a:cubicBezTo>
                    <a:pt x="814" y="2761"/>
                    <a:pt x="808" y="2737"/>
                    <a:pt x="820" y="2713"/>
                  </a:cubicBezTo>
                  <a:lnTo>
                    <a:pt x="820" y="2713"/>
                  </a:lnTo>
                  <a:cubicBezTo>
                    <a:pt x="826" y="2689"/>
                    <a:pt x="856" y="2677"/>
                    <a:pt x="880" y="2689"/>
                  </a:cubicBezTo>
                  <a:lnTo>
                    <a:pt x="880" y="2689"/>
                  </a:lnTo>
                  <a:cubicBezTo>
                    <a:pt x="904" y="2701"/>
                    <a:pt x="916" y="2725"/>
                    <a:pt x="904" y="2749"/>
                  </a:cubicBezTo>
                  <a:lnTo>
                    <a:pt x="904" y="2749"/>
                  </a:lnTo>
                  <a:cubicBezTo>
                    <a:pt x="898" y="2767"/>
                    <a:pt x="880" y="2779"/>
                    <a:pt x="862" y="2779"/>
                  </a:cubicBezTo>
                  <a:lnTo>
                    <a:pt x="862" y="2779"/>
                  </a:lnTo>
                  <a:cubicBezTo>
                    <a:pt x="856" y="2779"/>
                    <a:pt x="850" y="2779"/>
                    <a:pt x="838" y="2773"/>
                  </a:cubicBezTo>
                  <a:close/>
                  <a:moveTo>
                    <a:pt x="2090" y="2713"/>
                  </a:moveTo>
                  <a:lnTo>
                    <a:pt x="2090" y="2713"/>
                  </a:lnTo>
                  <a:cubicBezTo>
                    <a:pt x="2078" y="2689"/>
                    <a:pt x="2084" y="2659"/>
                    <a:pt x="2108" y="2647"/>
                  </a:cubicBezTo>
                  <a:lnTo>
                    <a:pt x="2108" y="2647"/>
                  </a:lnTo>
                  <a:cubicBezTo>
                    <a:pt x="2132" y="2635"/>
                    <a:pt x="2162" y="2641"/>
                    <a:pt x="2174" y="2665"/>
                  </a:cubicBezTo>
                  <a:lnTo>
                    <a:pt x="2174" y="2665"/>
                  </a:lnTo>
                  <a:cubicBezTo>
                    <a:pt x="2186" y="2689"/>
                    <a:pt x="2174" y="2719"/>
                    <a:pt x="2156" y="2731"/>
                  </a:cubicBezTo>
                  <a:lnTo>
                    <a:pt x="2156" y="2731"/>
                  </a:lnTo>
                  <a:cubicBezTo>
                    <a:pt x="2144" y="2731"/>
                    <a:pt x="2138" y="2737"/>
                    <a:pt x="2132" y="2737"/>
                  </a:cubicBezTo>
                  <a:lnTo>
                    <a:pt x="2132" y="2737"/>
                  </a:lnTo>
                  <a:cubicBezTo>
                    <a:pt x="2114" y="2737"/>
                    <a:pt x="2096" y="2725"/>
                    <a:pt x="2090" y="2713"/>
                  </a:cubicBezTo>
                  <a:close/>
                  <a:moveTo>
                    <a:pt x="670" y="2683"/>
                  </a:moveTo>
                  <a:lnTo>
                    <a:pt x="670" y="2683"/>
                  </a:lnTo>
                  <a:lnTo>
                    <a:pt x="670" y="2683"/>
                  </a:lnTo>
                  <a:lnTo>
                    <a:pt x="670" y="2683"/>
                  </a:lnTo>
                  <a:cubicBezTo>
                    <a:pt x="646" y="2665"/>
                    <a:pt x="641" y="2635"/>
                    <a:pt x="659" y="2617"/>
                  </a:cubicBezTo>
                  <a:lnTo>
                    <a:pt x="659" y="2617"/>
                  </a:lnTo>
                  <a:cubicBezTo>
                    <a:pt x="670" y="2593"/>
                    <a:pt x="701" y="2587"/>
                    <a:pt x="718" y="2599"/>
                  </a:cubicBezTo>
                  <a:lnTo>
                    <a:pt x="718" y="2599"/>
                  </a:lnTo>
                  <a:cubicBezTo>
                    <a:pt x="742" y="2617"/>
                    <a:pt x="748" y="2641"/>
                    <a:pt x="736" y="2665"/>
                  </a:cubicBezTo>
                  <a:lnTo>
                    <a:pt x="736" y="2665"/>
                  </a:lnTo>
                  <a:cubicBezTo>
                    <a:pt x="724" y="2677"/>
                    <a:pt x="712" y="2689"/>
                    <a:pt x="694" y="2689"/>
                  </a:cubicBezTo>
                  <a:lnTo>
                    <a:pt x="694" y="2689"/>
                  </a:lnTo>
                  <a:cubicBezTo>
                    <a:pt x="688" y="2689"/>
                    <a:pt x="677" y="2683"/>
                    <a:pt x="670" y="2683"/>
                  </a:cubicBezTo>
                  <a:close/>
                  <a:moveTo>
                    <a:pt x="2252" y="2617"/>
                  </a:moveTo>
                  <a:lnTo>
                    <a:pt x="2252" y="2617"/>
                  </a:lnTo>
                  <a:cubicBezTo>
                    <a:pt x="2234" y="2593"/>
                    <a:pt x="2240" y="2563"/>
                    <a:pt x="2264" y="2551"/>
                  </a:cubicBezTo>
                  <a:lnTo>
                    <a:pt x="2264" y="2551"/>
                  </a:lnTo>
                  <a:cubicBezTo>
                    <a:pt x="2281" y="2533"/>
                    <a:pt x="2312" y="2539"/>
                    <a:pt x="2330" y="2557"/>
                  </a:cubicBezTo>
                  <a:lnTo>
                    <a:pt x="2330" y="2557"/>
                  </a:lnTo>
                  <a:cubicBezTo>
                    <a:pt x="2341" y="2581"/>
                    <a:pt x="2335" y="2611"/>
                    <a:pt x="2317" y="2623"/>
                  </a:cubicBezTo>
                  <a:lnTo>
                    <a:pt x="2317" y="2623"/>
                  </a:lnTo>
                  <a:cubicBezTo>
                    <a:pt x="2306" y="2629"/>
                    <a:pt x="2299" y="2635"/>
                    <a:pt x="2288" y="2635"/>
                  </a:cubicBezTo>
                  <a:lnTo>
                    <a:pt x="2288" y="2635"/>
                  </a:lnTo>
                  <a:cubicBezTo>
                    <a:pt x="2275" y="2635"/>
                    <a:pt x="2258" y="2629"/>
                    <a:pt x="2252" y="2617"/>
                  </a:cubicBezTo>
                  <a:close/>
                  <a:moveTo>
                    <a:pt x="515" y="2563"/>
                  </a:moveTo>
                  <a:lnTo>
                    <a:pt x="515" y="2563"/>
                  </a:lnTo>
                  <a:lnTo>
                    <a:pt x="515" y="2563"/>
                  </a:lnTo>
                  <a:lnTo>
                    <a:pt x="515" y="2563"/>
                  </a:lnTo>
                  <a:cubicBezTo>
                    <a:pt x="497" y="2545"/>
                    <a:pt x="491" y="2515"/>
                    <a:pt x="509" y="2497"/>
                  </a:cubicBezTo>
                  <a:lnTo>
                    <a:pt x="509" y="2497"/>
                  </a:lnTo>
                  <a:cubicBezTo>
                    <a:pt x="527" y="2479"/>
                    <a:pt x="557" y="2473"/>
                    <a:pt x="575" y="2491"/>
                  </a:cubicBezTo>
                  <a:lnTo>
                    <a:pt x="575" y="2491"/>
                  </a:lnTo>
                  <a:cubicBezTo>
                    <a:pt x="593" y="2509"/>
                    <a:pt x="599" y="2539"/>
                    <a:pt x="581" y="2557"/>
                  </a:cubicBezTo>
                  <a:lnTo>
                    <a:pt x="581" y="2557"/>
                  </a:lnTo>
                  <a:cubicBezTo>
                    <a:pt x="569" y="2569"/>
                    <a:pt x="557" y="2575"/>
                    <a:pt x="545" y="2575"/>
                  </a:cubicBezTo>
                  <a:lnTo>
                    <a:pt x="545" y="2575"/>
                  </a:lnTo>
                  <a:cubicBezTo>
                    <a:pt x="533" y="2575"/>
                    <a:pt x="521" y="2569"/>
                    <a:pt x="515" y="2563"/>
                  </a:cubicBezTo>
                  <a:close/>
                  <a:moveTo>
                    <a:pt x="2401" y="2497"/>
                  </a:moveTo>
                  <a:lnTo>
                    <a:pt x="2401" y="2497"/>
                  </a:lnTo>
                  <a:cubicBezTo>
                    <a:pt x="2377" y="2479"/>
                    <a:pt x="2383" y="2449"/>
                    <a:pt x="2401" y="2431"/>
                  </a:cubicBezTo>
                  <a:lnTo>
                    <a:pt x="2401" y="2431"/>
                  </a:lnTo>
                  <a:cubicBezTo>
                    <a:pt x="2419" y="2414"/>
                    <a:pt x="2449" y="2414"/>
                    <a:pt x="2467" y="2431"/>
                  </a:cubicBezTo>
                  <a:lnTo>
                    <a:pt x="2467" y="2431"/>
                  </a:lnTo>
                  <a:cubicBezTo>
                    <a:pt x="2485" y="2449"/>
                    <a:pt x="2485" y="2479"/>
                    <a:pt x="2467" y="2497"/>
                  </a:cubicBezTo>
                  <a:lnTo>
                    <a:pt x="2467" y="2497"/>
                  </a:lnTo>
                  <a:cubicBezTo>
                    <a:pt x="2455" y="2509"/>
                    <a:pt x="2443" y="2515"/>
                    <a:pt x="2431" y="2515"/>
                  </a:cubicBezTo>
                  <a:lnTo>
                    <a:pt x="2431" y="2515"/>
                  </a:lnTo>
                  <a:cubicBezTo>
                    <a:pt x="2419" y="2515"/>
                    <a:pt x="2407" y="2509"/>
                    <a:pt x="2401" y="2497"/>
                  </a:cubicBezTo>
                  <a:close/>
                  <a:moveTo>
                    <a:pt x="377" y="2431"/>
                  </a:moveTo>
                  <a:lnTo>
                    <a:pt x="377" y="2431"/>
                  </a:lnTo>
                  <a:lnTo>
                    <a:pt x="377" y="2431"/>
                  </a:lnTo>
                  <a:lnTo>
                    <a:pt x="377" y="2431"/>
                  </a:lnTo>
                  <a:cubicBezTo>
                    <a:pt x="359" y="2407"/>
                    <a:pt x="359" y="2378"/>
                    <a:pt x="377" y="2366"/>
                  </a:cubicBezTo>
                  <a:lnTo>
                    <a:pt x="377" y="2366"/>
                  </a:lnTo>
                  <a:cubicBezTo>
                    <a:pt x="395" y="2348"/>
                    <a:pt x="425" y="2348"/>
                    <a:pt x="443" y="2366"/>
                  </a:cubicBezTo>
                  <a:lnTo>
                    <a:pt x="443" y="2366"/>
                  </a:lnTo>
                  <a:cubicBezTo>
                    <a:pt x="461" y="2383"/>
                    <a:pt x="461" y="2414"/>
                    <a:pt x="443" y="2431"/>
                  </a:cubicBezTo>
                  <a:lnTo>
                    <a:pt x="443" y="2431"/>
                  </a:lnTo>
                  <a:cubicBezTo>
                    <a:pt x="431" y="2443"/>
                    <a:pt x="419" y="2443"/>
                    <a:pt x="407" y="2443"/>
                  </a:cubicBezTo>
                  <a:lnTo>
                    <a:pt x="407" y="2443"/>
                  </a:lnTo>
                  <a:cubicBezTo>
                    <a:pt x="395" y="2443"/>
                    <a:pt x="383" y="2438"/>
                    <a:pt x="377" y="2431"/>
                  </a:cubicBezTo>
                  <a:close/>
                  <a:moveTo>
                    <a:pt x="2527" y="2366"/>
                  </a:moveTo>
                  <a:lnTo>
                    <a:pt x="2527" y="2366"/>
                  </a:lnTo>
                  <a:cubicBezTo>
                    <a:pt x="2509" y="2348"/>
                    <a:pt x="2503" y="2318"/>
                    <a:pt x="2521" y="2300"/>
                  </a:cubicBezTo>
                  <a:lnTo>
                    <a:pt x="2521" y="2300"/>
                  </a:lnTo>
                  <a:cubicBezTo>
                    <a:pt x="2539" y="2276"/>
                    <a:pt x="2569" y="2276"/>
                    <a:pt x="2587" y="2288"/>
                  </a:cubicBezTo>
                  <a:lnTo>
                    <a:pt x="2587" y="2288"/>
                  </a:lnTo>
                  <a:cubicBezTo>
                    <a:pt x="2611" y="2306"/>
                    <a:pt x="2611" y="2336"/>
                    <a:pt x="2593" y="2354"/>
                  </a:cubicBezTo>
                  <a:lnTo>
                    <a:pt x="2593" y="2354"/>
                  </a:lnTo>
                  <a:cubicBezTo>
                    <a:pt x="2587" y="2366"/>
                    <a:pt x="2575" y="2372"/>
                    <a:pt x="2557" y="2372"/>
                  </a:cubicBezTo>
                  <a:lnTo>
                    <a:pt x="2557" y="2372"/>
                  </a:lnTo>
                  <a:cubicBezTo>
                    <a:pt x="2551" y="2372"/>
                    <a:pt x="2539" y="2372"/>
                    <a:pt x="2527" y="2366"/>
                  </a:cubicBezTo>
                  <a:close/>
                  <a:moveTo>
                    <a:pt x="251" y="2276"/>
                  </a:moveTo>
                  <a:lnTo>
                    <a:pt x="251" y="2276"/>
                  </a:lnTo>
                  <a:lnTo>
                    <a:pt x="251" y="2276"/>
                  </a:lnTo>
                  <a:lnTo>
                    <a:pt x="251" y="2276"/>
                  </a:lnTo>
                  <a:cubicBezTo>
                    <a:pt x="239" y="2258"/>
                    <a:pt x="245" y="2228"/>
                    <a:pt x="263" y="2210"/>
                  </a:cubicBezTo>
                  <a:lnTo>
                    <a:pt x="263" y="2210"/>
                  </a:lnTo>
                  <a:cubicBezTo>
                    <a:pt x="287" y="2198"/>
                    <a:pt x="317" y="2204"/>
                    <a:pt x="329" y="2222"/>
                  </a:cubicBezTo>
                  <a:lnTo>
                    <a:pt x="329" y="2222"/>
                  </a:lnTo>
                  <a:cubicBezTo>
                    <a:pt x="347" y="2246"/>
                    <a:pt x="341" y="2276"/>
                    <a:pt x="317" y="2288"/>
                  </a:cubicBezTo>
                  <a:lnTo>
                    <a:pt x="317" y="2288"/>
                  </a:lnTo>
                  <a:cubicBezTo>
                    <a:pt x="311" y="2294"/>
                    <a:pt x="299" y="2300"/>
                    <a:pt x="293" y="2300"/>
                  </a:cubicBezTo>
                  <a:lnTo>
                    <a:pt x="293" y="2300"/>
                  </a:lnTo>
                  <a:cubicBezTo>
                    <a:pt x="275" y="2300"/>
                    <a:pt x="263" y="2288"/>
                    <a:pt x="251" y="2276"/>
                  </a:cubicBezTo>
                  <a:close/>
                  <a:moveTo>
                    <a:pt x="2641" y="2210"/>
                  </a:moveTo>
                  <a:lnTo>
                    <a:pt x="2641" y="2210"/>
                  </a:lnTo>
                  <a:cubicBezTo>
                    <a:pt x="2617" y="2198"/>
                    <a:pt x="2611" y="2168"/>
                    <a:pt x="2623" y="2144"/>
                  </a:cubicBezTo>
                  <a:lnTo>
                    <a:pt x="2623" y="2144"/>
                  </a:lnTo>
                  <a:cubicBezTo>
                    <a:pt x="2641" y="2126"/>
                    <a:pt x="2665" y="2120"/>
                    <a:pt x="2689" y="2132"/>
                  </a:cubicBezTo>
                  <a:lnTo>
                    <a:pt x="2689" y="2132"/>
                  </a:lnTo>
                  <a:cubicBezTo>
                    <a:pt x="2713" y="2144"/>
                    <a:pt x="2719" y="2174"/>
                    <a:pt x="2707" y="2192"/>
                  </a:cubicBezTo>
                  <a:lnTo>
                    <a:pt x="2707" y="2192"/>
                  </a:lnTo>
                  <a:cubicBezTo>
                    <a:pt x="2695" y="2210"/>
                    <a:pt x="2683" y="2216"/>
                    <a:pt x="2665" y="2216"/>
                  </a:cubicBezTo>
                  <a:lnTo>
                    <a:pt x="2665" y="2216"/>
                  </a:lnTo>
                  <a:cubicBezTo>
                    <a:pt x="2659" y="2216"/>
                    <a:pt x="2647" y="2216"/>
                    <a:pt x="2641" y="2210"/>
                  </a:cubicBezTo>
                  <a:close/>
                  <a:moveTo>
                    <a:pt x="155" y="2108"/>
                  </a:moveTo>
                  <a:lnTo>
                    <a:pt x="155" y="2108"/>
                  </a:lnTo>
                  <a:cubicBezTo>
                    <a:pt x="143" y="2084"/>
                    <a:pt x="150" y="2060"/>
                    <a:pt x="173" y="2048"/>
                  </a:cubicBezTo>
                  <a:lnTo>
                    <a:pt x="173" y="2048"/>
                  </a:lnTo>
                  <a:cubicBezTo>
                    <a:pt x="197" y="2036"/>
                    <a:pt x="227" y="2042"/>
                    <a:pt x="239" y="2066"/>
                  </a:cubicBezTo>
                  <a:lnTo>
                    <a:pt x="239" y="2066"/>
                  </a:lnTo>
                  <a:cubicBezTo>
                    <a:pt x="251" y="2090"/>
                    <a:pt x="239" y="2120"/>
                    <a:pt x="215" y="2132"/>
                  </a:cubicBezTo>
                  <a:lnTo>
                    <a:pt x="215" y="2132"/>
                  </a:lnTo>
                  <a:cubicBezTo>
                    <a:pt x="209" y="2132"/>
                    <a:pt x="203" y="2138"/>
                    <a:pt x="197" y="2138"/>
                  </a:cubicBezTo>
                  <a:lnTo>
                    <a:pt x="197" y="2138"/>
                  </a:lnTo>
                  <a:cubicBezTo>
                    <a:pt x="179" y="2138"/>
                    <a:pt x="161" y="2126"/>
                    <a:pt x="155" y="2108"/>
                  </a:cubicBezTo>
                  <a:close/>
                  <a:moveTo>
                    <a:pt x="2731" y="2048"/>
                  </a:moveTo>
                  <a:lnTo>
                    <a:pt x="2731" y="2048"/>
                  </a:lnTo>
                  <a:cubicBezTo>
                    <a:pt x="2707" y="2036"/>
                    <a:pt x="2695" y="2006"/>
                    <a:pt x="2707" y="1982"/>
                  </a:cubicBezTo>
                  <a:lnTo>
                    <a:pt x="2707" y="1982"/>
                  </a:lnTo>
                  <a:cubicBezTo>
                    <a:pt x="2719" y="1958"/>
                    <a:pt x="2743" y="1952"/>
                    <a:pt x="2767" y="1958"/>
                  </a:cubicBezTo>
                  <a:lnTo>
                    <a:pt x="2767" y="1958"/>
                  </a:lnTo>
                  <a:cubicBezTo>
                    <a:pt x="2791" y="1970"/>
                    <a:pt x="2803" y="2000"/>
                    <a:pt x="2791" y="2024"/>
                  </a:cubicBezTo>
                  <a:lnTo>
                    <a:pt x="2791" y="2024"/>
                  </a:lnTo>
                  <a:cubicBezTo>
                    <a:pt x="2785" y="2042"/>
                    <a:pt x="2767" y="2048"/>
                    <a:pt x="2749" y="2048"/>
                  </a:cubicBezTo>
                  <a:lnTo>
                    <a:pt x="2749" y="2048"/>
                  </a:lnTo>
                  <a:cubicBezTo>
                    <a:pt x="2743" y="2048"/>
                    <a:pt x="2737" y="2048"/>
                    <a:pt x="2731" y="2048"/>
                  </a:cubicBezTo>
                  <a:close/>
                  <a:moveTo>
                    <a:pt x="78" y="1928"/>
                  </a:moveTo>
                  <a:lnTo>
                    <a:pt x="78" y="1928"/>
                  </a:lnTo>
                  <a:cubicBezTo>
                    <a:pt x="72" y="1904"/>
                    <a:pt x="84" y="1880"/>
                    <a:pt x="108" y="1869"/>
                  </a:cubicBezTo>
                  <a:lnTo>
                    <a:pt x="108" y="1869"/>
                  </a:lnTo>
                  <a:cubicBezTo>
                    <a:pt x="132" y="1863"/>
                    <a:pt x="161" y="1874"/>
                    <a:pt x="167" y="1898"/>
                  </a:cubicBezTo>
                  <a:lnTo>
                    <a:pt x="167" y="1898"/>
                  </a:lnTo>
                  <a:cubicBezTo>
                    <a:pt x="173" y="1922"/>
                    <a:pt x="161" y="1952"/>
                    <a:pt x="137" y="1958"/>
                  </a:cubicBezTo>
                  <a:lnTo>
                    <a:pt x="137" y="1958"/>
                  </a:lnTo>
                  <a:cubicBezTo>
                    <a:pt x="132" y="1964"/>
                    <a:pt x="126" y="1964"/>
                    <a:pt x="126" y="1964"/>
                  </a:cubicBezTo>
                  <a:lnTo>
                    <a:pt x="126" y="1964"/>
                  </a:lnTo>
                  <a:cubicBezTo>
                    <a:pt x="102" y="1964"/>
                    <a:pt x="84" y="1952"/>
                    <a:pt x="78" y="1928"/>
                  </a:cubicBezTo>
                  <a:close/>
                  <a:moveTo>
                    <a:pt x="2803" y="1869"/>
                  </a:moveTo>
                  <a:lnTo>
                    <a:pt x="2803" y="1869"/>
                  </a:lnTo>
                  <a:cubicBezTo>
                    <a:pt x="2773" y="1863"/>
                    <a:pt x="2761" y="1839"/>
                    <a:pt x="2767" y="1815"/>
                  </a:cubicBezTo>
                  <a:lnTo>
                    <a:pt x="2767" y="1815"/>
                  </a:lnTo>
                  <a:cubicBezTo>
                    <a:pt x="2773" y="1785"/>
                    <a:pt x="2797" y="1773"/>
                    <a:pt x="2826" y="1779"/>
                  </a:cubicBezTo>
                  <a:lnTo>
                    <a:pt x="2826" y="1779"/>
                  </a:lnTo>
                  <a:cubicBezTo>
                    <a:pt x="2850" y="1785"/>
                    <a:pt x="2862" y="1815"/>
                    <a:pt x="2857" y="1839"/>
                  </a:cubicBezTo>
                  <a:lnTo>
                    <a:pt x="2857" y="1839"/>
                  </a:lnTo>
                  <a:lnTo>
                    <a:pt x="2857" y="1839"/>
                  </a:lnTo>
                  <a:lnTo>
                    <a:pt x="2857" y="1839"/>
                  </a:lnTo>
                  <a:cubicBezTo>
                    <a:pt x="2850" y="1856"/>
                    <a:pt x="2833" y="1874"/>
                    <a:pt x="2815" y="1874"/>
                  </a:cubicBezTo>
                  <a:lnTo>
                    <a:pt x="2815" y="1874"/>
                  </a:lnTo>
                  <a:cubicBezTo>
                    <a:pt x="2809" y="1874"/>
                    <a:pt x="2803" y="1874"/>
                    <a:pt x="2803" y="1869"/>
                  </a:cubicBezTo>
                  <a:close/>
                  <a:moveTo>
                    <a:pt x="30" y="1743"/>
                  </a:moveTo>
                  <a:lnTo>
                    <a:pt x="30" y="1743"/>
                  </a:lnTo>
                  <a:cubicBezTo>
                    <a:pt x="24" y="1719"/>
                    <a:pt x="36" y="1695"/>
                    <a:pt x="66" y="1689"/>
                  </a:cubicBezTo>
                  <a:lnTo>
                    <a:pt x="66" y="1689"/>
                  </a:lnTo>
                  <a:cubicBezTo>
                    <a:pt x="90" y="1683"/>
                    <a:pt x="114" y="1701"/>
                    <a:pt x="119" y="1725"/>
                  </a:cubicBezTo>
                  <a:lnTo>
                    <a:pt x="119" y="1725"/>
                  </a:lnTo>
                  <a:cubicBezTo>
                    <a:pt x="126" y="1749"/>
                    <a:pt x="108" y="1773"/>
                    <a:pt x="84" y="1779"/>
                  </a:cubicBezTo>
                  <a:lnTo>
                    <a:pt x="84" y="1779"/>
                  </a:lnTo>
                  <a:cubicBezTo>
                    <a:pt x="78" y="1779"/>
                    <a:pt x="78" y="1779"/>
                    <a:pt x="72" y="1779"/>
                  </a:cubicBezTo>
                  <a:lnTo>
                    <a:pt x="72" y="1779"/>
                  </a:lnTo>
                  <a:cubicBezTo>
                    <a:pt x="54" y="1779"/>
                    <a:pt x="30" y="1767"/>
                    <a:pt x="30" y="1743"/>
                  </a:cubicBezTo>
                  <a:close/>
                  <a:moveTo>
                    <a:pt x="2844" y="1689"/>
                  </a:moveTo>
                  <a:lnTo>
                    <a:pt x="2844" y="1689"/>
                  </a:lnTo>
                  <a:cubicBezTo>
                    <a:pt x="2815" y="1683"/>
                    <a:pt x="2797" y="1659"/>
                    <a:pt x="2803" y="1635"/>
                  </a:cubicBezTo>
                  <a:lnTo>
                    <a:pt x="2803" y="1635"/>
                  </a:lnTo>
                  <a:cubicBezTo>
                    <a:pt x="2809" y="1611"/>
                    <a:pt x="2833" y="1593"/>
                    <a:pt x="2857" y="1593"/>
                  </a:cubicBezTo>
                  <a:lnTo>
                    <a:pt x="2857" y="1593"/>
                  </a:lnTo>
                  <a:cubicBezTo>
                    <a:pt x="2881" y="1599"/>
                    <a:pt x="2898" y="1623"/>
                    <a:pt x="2898" y="1647"/>
                  </a:cubicBezTo>
                  <a:lnTo>
                    <a:pt x="2898" y="1647"/>
                  </a:lnTo>
                  <a:cubicBezTo>
                    <a:pt x="2892" y="1671"/>
                    <a:pt x="2874" y="1689"/>
                    <a:pt x="2850" y="1689"/>
                  </a:cubicBezTo>
                  <a:lnTo>
                    <a:pt x="2850" y="1689"/>
                  </a:lnTo>
                  <a:cubicBezTo>
                    <a:pt x="2844" y="1689"/>
                    <a:pt x="2844" y="1689"/>
                    <a:pt x="2844" y="1689"/>
                  </a:cubicBezTo>
                  <a:close/>
                  <a:moveTo>
                    <a:pt x="0" y="1551"/>
                  </a:moveTo>
                  <a:lnTo>
                    <a:pt x="0" y="1551"/>
                  </a:lnTo>
                  <a:cubicBezTo>
                    <a:pt x="0" y="1527"/>
                    <a:pt x="18" y="1503"/>
                    <a:pt x="48" y="1503"/>
                  </a:cubicBezTo>
                  <a:lnTo>
                    <a:pt x="48" y="1503"/>
                  </a:lnTo>
                  <a:cubicBezTo>
                    <a:pt x="72" y="1497"/>
                    <a:pt x="95" y="1521"/>
                    <a:pt x="95" y="1545"/>
                  </a:cubicBezTo>
                  <a:lnTo>
                    <a:pt x="95" y="1545"/>
                  </a:lnTo>
                  <a:cubicBezTo>
                    <a:pt x="95" y="1569"/>
                    <a:pt x="78" y="1593"/>
                    <a:pt x="54" y="1593"/>
                  </a:cubicBezTo>
                  <a:lnTo>
                    <a:pt x="54" y="1593"/>
                  </a:lnTo>
                  <a:cubicBezTo>
                    <a:pt x="48" y="1593"/>
                    <a:pt x="48" y="1593"/>
                    <a:pt x="48" y="1593"/>
                  </a:cubicBezTo>
                  <a:lnTo>
                    <a:pt x="48" y="1593"/>
                  </a:lnTo>
                  <a:cubicBezTo>
                    <a:pt x="24" y="1593"/>
                    <a:pt x="6" y="1575"/>
                    <a:pt x="0" y="1551"/>
                  </a:cubicBezTo>
                  <a:close/>
                  <a:moveTo>
                    <a:pt x="2815" y="1455"/>
                  </a:moveTo>
                  <a:lnTo>
                    <a:pt x="2815" y="1455"/>
                  </a:lnTo>
                  <a:lnTo>
                    <a:pt x="2815" y="1455"/>
                  </a:lnTo>
                  <a:lnTo>
                    <a:pt x="2815" y="1455"/>
                  </a:lnTo>
                  <a:lnTo>
                    <a:pt x="2815" y="1455"/>
                  </a:lnTo>
                  <a:lnTo>
                    <a:pt x="2815" y="1455"/>
                  </a:lnTo>
                  <a:cubicBezTo>
                    <a:pt x="2815" y="1425"/>
                    <a:pt x="2833" y="1407"/>
                    <a:pt x="2862" y="1407"/>
                  </a:cubicBezTo>
                  <a:lnTo>
                    <a:pt x="2862" y="1407"/>
                  </a:lnTo>
                  <a:cubicBezTo>
                    <a:pt x="2886" y="1407"/>
                    <a:pt x="2910" y="1425"/>
                    <a:pt x="2910" y="1455"/>
                  </a:cubicBezTo>
                  <a:lnTo>
                    <a:pt x="2910" y="1455"/>
                  </a:lnTo>
                  <a:lnTo>
                    <a:pt x="2910" y="1455"/>
                  </a:lnTo>
                  <a:lnTo>
                    <a:pt x="2910" y="1455"/>
                  </a:lnTo>
                  <a:lnTo>
                    <a:pt x="2910" y="1455"/>
                  </a:lnTo>
                  <a:lnTo>
                    <a:pt x="2910" y="1455"/>
                  </a:lnTo>
                  <a:cubicBezTo>
                    <a:pt x="2910" y="1479"/>
                    <a:pt x="2886" y="1503"/>
                    <a:pt x="2862" y="1503"/>
                  </a:cubicBezTo>
                  <a:lnTo>
                    <a:pt x="2862" y="1503"/>
                  </a:lnTo>
                  <a:cubicBezTo>
                    <a:pt x="2833" y="1503"/>
                    <a:pt x="2815" y="1479"/>
                    <a:pt x="2815" y="1455"/>
                  </a:cubicBezTo>
                  <a:close/>
                  <a:moveTo>
                    <a:pt x="48" y="1407"/>
                  </a:moveTo>
                  <a:lnTo>
                    <a:pt x="48" y="1407"/>
                  </a:lnTo>
                  <a:cubicBezTo>
                    <a:pt x="18" y="1407"/>
                    <a:pt x="0" y="1383"/>
                    <a:pt x="0" y="1353"/>
                  </a:cubicBezTo>
                  <a:lnTo>
                    <a:pt x="0" y="1353"/>
                  </a:lnTo>
                  <a:cubicBezTo>
                    <a:pt x="6" y="1329"/>
                    <a:pt x="24" y="1312"/>
                    <a:pt x="54" y="1312"/>
                  </a:cubicBezTo>
                  <a:lnTo>
                    <a:pt x="54" y="1312"/>
                  </a:lnTo>
                  <a:cubicBezTo>
                    <a:pt x="78" y="1312"/>
                    <a:pt x="95" y="1336"/>
                    <a:pt x="95" y="1360"/>
                  </a:cubicBezTo>
                  <a:lnTo>
                    <a:pt x="95" y="1360"/>
                  </a:lnTo>
                  <a:cubicBezTo>
                    <a:pt x="95" y="1389"/>
                    <a:pt x="72" y="1407"/>
                    <a:pt x="48" y="1407"/>
                  </a:cubicBezTo>
                  <a:close/>
                  <a:moveTo>
                    <a:pt x="2803" y="1270"/>
                  </a:moveTo>
                  <a:lnTo>
                    <a:pt x="2803" y="1270"/>
                  </a:lnTo>
                  <a:cubicBezTo>
                    <a:pt x="2797" y="1246"/>
                    <a:pt x="2815" y="1222"/>
                    <a:pt x="2844" y="1216"/>
                  </a:cubicBezTo>
                  <a:lnTo>
                    <a:pt x="2844" y="1216"/>
                  </a:lnTo>
                  <a:cubicBezTo>
                    <a:pt x="2868" y="1216"/>
                    <a:pt x="2892" y="1234"/>
                    <a:pt x="2898" y="1258"/>
                  </a:cubicBezTo>
                  <a:lnTo>
                    <a:pt x="2898" y="1258"/>
                  </a:lnTo>
                  <a:cubicBezTo>
                    <a:pt x="2898" y="1282"/>
                    <a:pt x="2881" y="1305"/>
                    <a:pt x="2857" y="1312"/>
                  </a:cubicBezTo>
                  <a:lnTo>
                    <a:pt x="2857" y="1312"/>
                  </a:lnTo>
                  <a:cubicBezTo>
                    <a:pt x="2850" y="1312"/>
                    <a:pt x="2850" y="1312"/>
                    <a:pt x="2850" y="1312"/>
                  </a:cubicBezTo>
                  <a:lnTo>
                    <a:pt x="2850" y="1312"/>
                  </a:lnTo>
                  <a:cubicBezTo>
                    <a:pt x="2826" y="1312"/>
                    <a:pt x="2809" y="1294"/>
                    <a:pt x="2803" y="1270"/>
                  </a:cubicBezTo>
                  <a:close/>
                  <a:moveTo>
                    <a:pt x="66" y="1222"/>
                  </a:moveTo>
                  <a:lnTo>
                    <a:pt x="66" y="1222"/>
                  </a:lnTo>
                  <a:cubicBezTo>
                    <a:pt x="36" y="1216"/>
                    <a:pt x="24" y="1192"/>
                    <a:pt x="30" y="1162"/>
                  </a:cubicBezTo>
                  <a:lnTo>
                    <a:pt x="30" y="1162"/>
                  </a:lnTo>
                  <a:cubicBezTo>
                    <a:pt x="30" y="1138"/>
                    <a:pt x="60" y="1120"/>
                    <a:pt x="84" y="1126"/>
                  </a:cubicBezTo>
                  <a:lnTo>
                    <a:pt x="84" y="1126"/>
                  </a:lnTo>
                  <a:cubicBezTo>
                    <a:pt x="108" y="1132"/>
                    <a:pt x="126" y="1156"/>
                    <a:pt x="119" y="1180"/>
                  </a:cubicBezTo>
                  <a:lnTo>
                    <a:pt x="119" y="1180"/>
                  </a:lnTo>
                  <a:cubicBezTo>
                    <a:pt x="114" y="1204"/>
                    <a:pt x="95" y="1222"/>
                    <a:pt x="72" y="1222"/>
                  </a:cubicBezTo>
                  <a:lnTo>
                    <a:pt x="72" y="1222"/>
                  </a:lnTo>
                  <a:lnTo>
                    <a:pt x="66" y="1222"/>
                  </a:lnTo>
                  <a:close/>
                  <a:moveTo>
                    <a:pt x="2767" y="1090"/>
                  </a:moveTo>
                  <a:lnTo>
                    <a:pt x="2767" y="1090"/>
                  </a:lnTo>
                  <a:cubicBezTo>
                    <a:pt x="2761" y="1066"/>
                    <a:pt x="2773" y="1042"/>
                    <a:pt x="2797" y="1036"/>
                  </a:cubicBezTo>
                  <a:lnTo>
                    <a:pt x="2797" y="1036"/>
                  </a:lnTo>
                  <a:cubicBezTo>
                    <a:pt x="2826" y="1030"/>
                    <a:pt x="2850" y="1042"/>
                    <a:pt x="2857" y="1066"/>
                  </a:cubicBezTo>
                  <a:lnTo>
                    <a:pt x="2857" y="1066"/>
                  </a:lnTo>
                  <a:cubicBezTo>
                    <a:pt x="2862" y="1096"/>
                    <a:pt x="2850" y="1120"/>
                    <a:pt x="2826" y="1126"/>
                  </a:cubicBezTo>
                  <a:lnTo>
                    <a:pt x="2826" y="1126"/>
                  </a:lnTo>
                  <a:cubicBezTo>
                    <a:pt x="2821" y="1126"/>
                    <a:pt x="2815" y="1126"/>
                    <a:pt x="2815" y="1126"/>
                  </a:cubicBezTo>
                  <a:lnTo>
                    <a:pt x="2815" y="1126"/>
                  </a:lnTo>
                  <a:cubicBezTo>
                    <a:pt x="2791" y="1126"/>
                    <a:pt x="2773" y="1114"/>
                    <a:pt x="2767" y="1090"/>
                  </a:cubicBezTo>
                  <a:close/>
                  <a:moveTo>
                    <a:pt x="108" y="1036"/>
                  </a:moveTo>
                  <a:lnTo>
                    <a:pt x="108" y="1036"/>
                  </a:lnTo>
                  <a:cubicBezTo>
                    <a:pt x="84" y="1030"/>
                    <a:pt x="72" y="1000"/>
                    <a:pt x="78" y="976"/>
                  </a:cubicBezTo>
                  <a:lnTo>
                    <a:pt x="78" y="976"/>
                  </a:lnTo>
                  <a:cubicBezTo>
                    <a:pt x="84" y="952"/>
                    <a:pt x="114" y="940"/>
                    <a:pt x="137" y="946"/>
                  </a:cubicBezTo>
                  <a:lnTo>
                    <a:pt x="137" y="946"/>
                  </a:lnTo>
                  <a:cubicBezTo>
                    <a:pt x="161" y="952"/>
                    <a:pt x="173" y="982"/>
                    <a:pt x="167" y="1006"/>
                  </a:cubicBezTo>
                  <a:lnTo>
                    <a:pt x="167" y="1006"/>
                  </a:lnTo>
                  <a:cubicBezTo>
                    <a:pt x="161" y="1024"/>
                    <a:pt x="143" y="1036"/>
                    <a:pt x="126" y="1036"/>
                  </a:cubicBezTo>
                  <a:lnTo>
                    <a:pt x="126" y="1036"/>
                  </a:lnTo>
                  <a:cubicBezTo>
                    <a:pt x="119" y="1036"/>
                    <a:pt x="114" y="1036"/>
                    <a:pt x="108" y="1036"/>
                  </a:cubicBezTo>
                  <a:close/>
                  <a:moveTo>
                    <a:pt x="2707" y="922"/>
                  </a:moveTo>
                  <a:lnTo>
                    <a:pt x="2707" y="922"/>
                  </a:lnTo>
                  <a:cubicBezTo>
                    <a:pt x="2695" y="898"/>
                    <a:pt x="2707" y="868"/>
                    <a:pt x="2731" y="856"/>
                  </a:cubicBezTo>
                  <a:lnTo>
                    <a:pt x="2731" y="856"/>
                  </a:lnTo>
                  <a:cubicBezTo>
                    <a:pt x="2755" y="850"/>
                    <a:pt x="2785" y="862"/>
                    <a:pt x="2791" y="886"/>
                  </a:cubicBezTo>
                  <a:lnTo>
                    <a:pt x="2791" y="886"/>
                  </a:lnTo>
                  <a:cubicBezTo>
                    <a:pt x="2803" y="910"/>
                    <a:pt x="2791" y="934"/>
                    <a:pt x="2767" y="946"/>
                  </a:cubicBezTo>
                  <a:lnTo>
                    <a:pt x="2767" y="946"/>
                  </a:lnTo>
                  <a:cubicBezTo>
                    <a:pt x="2761" y="946"/>
                    <a:pt x="2755" y="952"/>
                    <a:pt x="2749" y="952"/>
                  </a:cubicBezTo>
                  <a:lnTo>
                    <a:pt x="2749" y="952"/>
                  </a:lnTo>
                  <a:cubicBezTo>
                    <a:pt x="2731" y="952"/>
                    <a:pt x="2713" y="940"/>
                    <a:pt x="2707" y="922"/>
                  </a:cubicBezTo>
                  <a:close/>
                  <a:moveTo>
                    <a:pt x="173" y="862"/>
                  </a:moveTo>
                  <a:lnTo>
                    <a:pt x="173" y="862"/>
                  </a:lnTo>
                  <a:cubicBezTo>
                    <a:pt x="150" y="850"/>
                    <a:pt x="143" y="820"/>
                    <a:pt x="155" y="796"/>
                  </a:cubicBezTo>
                  <a:lnTo>
                    <a:pt x="155" y="796"/>
                  </a:lnTo>
                  <a:cubicBezTo>
                    <a:pt x="167" y="773"/>
                    <a:pt x="191" y="767"/>
                    <a:pt x="215" y="778"/>
                  </a:cubicBezTo>
                  <a:lnTo>
                    <a:pt x="215" y="778"/>
                  </a:lnTo>
                  <a:cubicBezTo>
                    <a:pt x="239" y="791"/>
                    <a:pt x="251" y="814"/>
                    <a:pt x="239" y="838"/>
                  </a:cubicBezTo>
                  <a:lnTo>
                    <a:pt x="239" y="838"/>
                  </a:lnTo>
                  <a:cubicBezTo>
                    <a:pt x="227" y="856"/>
                    <a:pt x="215" y="862"/>
                    <a:pt x="197" y="862"/>
                  </a:cubicBezTo>
                  <a:lnTo>
                    <a:pt x="197" y="862"/>
                  </a:lnTo>
                  <a:cubicBezTo>
                    <a:pt x="191" y="862"/>
                    <a:pt x="179" y="862"/>
                    <a:pt x="173" y="862"/>
                  </a:cubicBezTo>
                  <a:close/>
                  <a:moveTo>
                    <a:pt x="2623" y="760"/>
                  </a:moveTo>
                  <a:lnTo>
                    <a:pt x="2623" y="760"/>
                  </a:lnTo>
                  <a:cubicBezTo>
                    <a:pt x="2611" y="737"/>
                    <a:pt x="2617" y="707"/>
                    <a:pt x="2641" y="695"/>
                  </a:cubicBezTo>
                  <a:lnTo>
                    <a:pt x="2641" y="695"/>
                  </a:lnTo>
                  <a:cubicBezTo>
                    <a:pt x="2665" y="683"/>
                    <a:pt x="2695" y="689"/>
                    <a:pt x="2707" y="713"/>
                  </a:cubicBezTo>
                  <a:lnTo>
                    <a:pt x="2707" y="713"/>
                  </a:lnTo>
                  <a:cubicBezTo>
                    <a:pt x="2719" y="731"/>
                    <a:pt x="2713" y="760"/>
                    <a:pt x="2689" y="773"/>
                  </a:cubicBezTo>
                  <a:lnTo>
                    <a:pt x="2689" y="773"/>
                  </a:lnTo>
                  <a:cubicBezTo>
                    <a:pt x="2683" y="778"/>
                    <a:pt x="2671" y="785"/>
                    <a:pt x="2665" y="785"/>
                  </a:cubicBezTo>
                  <a:lnTo>
                    <a:pt x="2665" y="785"/>
                  </a:lnTo>
                  <a:cubicBezTo>
                    <a:pt x="2647" y="785"/>
                    <a:pt x="2635" y="773"/>
                    <a:pt x="2623" y="760"/>
                  </a:cubicBezTo>
                  <a:close/>
                  <a:moveTo>
                    <a:pt x="263" y="695"/>
                  </a:moveTo>
                  <a:lnTo>
                    <a:pt x="263" y="695"/>
                  </a:lnTo>
                  <a:cubicBezTo>
                    <a:pt x="245" y="683"/>
                    <a:pt x="239" y="653"/>
                    <a:pt x="251" y="629"/>
                  </a:cubicBezTo>
                  <a:lnTo>
                    <a:pt x="251" y="629"/>
                  </a:lnTo>
                  <a:lnTo>
                    <a:pt x="251" y="629"/>
                  </a:lnTo>
                  <a:lnTo>
                    <a:pt x="251" y="629"/>
                  </a:lnTo>
                  <a:cubicBezTo>
                    <a:pt x="269" y="611"/>
                    <a:pt x="299" y="605"/>
                    <a:pt x="317" y="617"/>
                  </a:cubicBezTo>
                  <a:lnTo>
                    <a:pt x="317" y="617"/>
                  </a:lnTo>
                  <a:cubicBezTo>
                    <a:pt x="341" y="635"/>
                    <a:pt x="347" y="659"/>
                    <a:pt x="329" y="683"/>
                  </a:cubicBezTo>
                  <a:lnTo>
                    <a:pt x="329" y="683"/>
                  </a:lnTo>
                  <a:cubicBezTo>
                    <a:pt x="323" y="695"/>
                    <a:pt x="305" y="701"/>
                    <a:pt x="293" y="701"/>
                  </a:cubicBezTo>
                  <a:lnTo>
                    <a:pt x="293" y="701"/>
                  </a:lnTo>
                  <a:cubicBezTo>
                    <a:pt x="281" y="701"/>
                    <a:pt x="275" y="701"/>
                    <a:pt x="263" y="695"/>
                  </a:cubicBezTo>
                  <a:close/>
                  <a:moveTo>
                    <a:pt x="2521" y="611"/>
                  </a:moveTo>
                  <a:lnTo>
                    <a:pt x="2521" y="611"/>
                  </a:lnTo>
                  <a:lnTo>
                    <a:pt x="2521" y="611"/>
                  </a:lnTo>
                  <a:cubicBezTo>
                    <a:pt x="2503" y="587"/>
                    <a:pt x="2509" y="557"/>
                    <a:pt x="2527" y="545"/>
                  </a:cubicBezTo>
                  <a:lnTo>
                    <a:pt x="2527" y="545"/>
                  </a:lnTo>
                  <a:cubicBezTo>
                    <a:pt x="2551" y="527"/>
                    <a:pt x="2581" y="533"/>
                    <a:pt x="2593" y="551"/>
                  </a:cubicBezTo>
                  <a:lnTo>
                    <a:pt x="2593" y="551"/>
                  </a:lnTo>
                  <a:cubicBezTo>
                    <a:pt x="2611" y="569"/>
                    <a:pt x="2611" y="599"/>
                    <a:pt x="2587" y="617"/>
                  </a:cubicBezTo>
                  <a:lnTo>
                    <a:pt x="2587" y="617"/>
                  </a:lnTo>
                  <a:cubicBezTo>
                    <a:pt x="2581" y="623"/>
                    <a:pt x="2569" y="629"/>
                    <a:pt x="2557" y="629"/>
                  </a:cubicBezTo>
                  <a:lnTo>
                    <a:pt x="2557" y="629"/>
                  </a:lnTo>
                  <a:cubicBezTo>
                    <a:pt x="2545" y="629"/>
                    <a:pt x="2533" y="623"/>
                    <a:pt x="2521" y="611"/>
                  </a:cubicBezTo>
                  <a:close/>
                  <a:moveTo>
                    <a:pt x="377" y="545"/>
                  </a:moveTo>
                  <a:lnTo>
                    <a:pt x="377" y="545"/>
                  </a:lnTo>
                  <a:cubicBezTo>
                    <a:pt x="359" y="527"/>
                    <a:pt x="359" y="497"/>
                    <a:pt x="371" y="479"/>
                  </a:cubicBezTo>
                  <a:lnTo>
                    <a:pt x="371" y="479"/>
                  </a:lnTo>
                  <a:cubicBezTo>
                    <a:pt x="389" y="455"/>
                    <a:pt x="419" y="455"/>
                    <a:pt x="443" y="473"/>
                  </a:cubicBezTo>
                  <a:lnTo>
                    <a:pt x="443" y="473"/>
                  </a:lnTo>
                  <a:cubicBezTo>
                    <a:pt x="461" y="491"/>
                    <a:pt x="461" y="521"/>
                    <a:pt x="443" y="539"/>
                  </a:cubicBezTo>
                  <a:lnTo>
                    <a:pt x="443" y="539"/>
                  </a:lnTo>
                  <a:cubicBezTo>
                    <a:pt x="437" y="551"/>
                    <a:pt x="419" y="557"/>
                    <a:pt x="407" y="557"/>
                  </a:cubicBezTo>
                  <a:lnTo>
                    <a:pt x="407" y="557"/>
                  </a:lnTo>
                  <a:cubicBezTo>
                    <a:pt x="395" y="557"/>
                    <a:pt x="389" y="551"/>
                    <a:pt x="377" y="545"/>
                  </a:cubicBezTo>
                  <a:close/>
                  <a:moveTo>
                    <a:pt x="2401" y="473"/>
                  </a:moveTo>
                  <a:lnTo>
                    <a:pt x="2401" y="473"/>
                  </a:lnTo>
                  <a:lnTo>
                    <a:pt x="2401" y="473"/>
                  </a:lnTo>
                  <a:cubicBezTo>
                    <a:pt x="2383" y="455"/>
                    <a:pt x="2377" y="425"/>
                    <a:pt x="2395" y="407"/>
                  </a:cubicBezTo>
                  <a:lnTo>
                    <a:pt x="2395" y="407"/>
                  </a:lnTo>
                  <a:cubicBezTo>
                    <a:pt x="2419" y="389"/>
                    <a:pt x="2443" y="389"/>
                    <a:pt x="2467" y="407"/>
                  </a:cubicBezTo>
                  <a:lnTo>
                    <a:pt x="2467" y="407"/>
                  </a:lnTo>
                  <a:lnTo>
                    <a:pt x="2467" y="407"/>
                  </a:lnTo>
                  <a:lnTo>
                    <a:pt x="2467" y="407"/>
                  </a:lnTo>
                  <a:cubicBezTo>
                    <a:pt x="2485" y="425"/>
                    <a:pt x="2485" y="455"/>
                    <a:pt x="2467" y="473"/>
                  </a:cubicBezTo>
                  <a:lnTo>
                    <a:pt x="2467" y="473"/>
                  </a:lnTo>
                  <a:cubicBezTo>
                    <a:pt x="2455" y="485"/>
                    <a:pt x="2443" y="485"/>
                    <a:pt x="2431" y="485"/>
                  </a:cubicBezTo>
                  <a:lnTo>
                    <a:pt x="2431" y="485"/>
                  </a:lnTo>
                  <a:cubicBezTo>
                    <a:pt x="2419" y="485"/>
                    <a:pt x="2407" y="485"/>
                    <a:pt x="2401" y="473"/>
                  </a:cubicBezTo>
                  <a:close/>
                  <a:moveTo>
                    <a:pt x="509" y="407"/>
                  </a:moveTo>
                  <a:lnTo>
                    <a:pt x="509" y="407"/>
                  </a:lnTo>
                  <a:cubicBezTo>
                    <a:pt x="491" y="389"/>
                    <a:pt x="491" y="359"/>
                    <a:pt x="515" y="341"/>
                  </a:cubicBezTo>
                  <a:lnTo>
                    <a:pt x="515" y="341"/>
                  </a:lnTo>
                  <a:cubicBezTo>
                    <a:pt x="533" y="323"/>
                    <a:pt x="563" y="329"/>
                    <a:pt x="581" y="347"/>
                  </a:cubicBezTo>
                  <a:lnTo>
                    <a:pt x="581" y="347"/>
                  </a:lnTo>
                  <a:cubicBezTo>
                    <a:pt x="599" y="365"/>
                    <a:pt x="593" y="395"/>
                    <a:pt x="575" y="413"/>
                  </a:cubicBezTo>
                  <a:lnTo>
                    <a:pt x="575" y="413"/>
                  </a:lnTo>
                  <a:cubicBezTo>
                    <a:pt x="569" y="419"/>
                    <a:pt x="557" y="425"/>
                    <a:pt x="545" y="425"/>
                  </a:cubicBezTo>
                  <a:lnTo>
                    <a:pt x="545" y="425"/>
                  </a:lnTo>
                  <a:cubicBezTo>
                    <a:pt x="533" y="425"/>
                    <a:pt x="515" y="419"/>
                    <a:pt x="509" y="407"/>
                  </a:cubicBezTo>
                  <a:close/>
                  <a:moveTo>
                    <a:pt x="2264" y="359"/>
                  </a:moveTo>
                  <a:lnTo>
                    <a:pt x="2264" y="359"/>
                  </a:lnTo>
                  <a:cubicBezTo>
                    <a:pt x="2240" y="341"/>
                    <a:pt x="2234" y="311"/>
                    <a:pt x="2252" y="293"/>
                  </a:cubicBezTo>
                  <a:lnTo>
                    <a:pt x="2252" y="293"/>
                  </a:lnTo>
                  <a:cubicBezTo>
                    <a:pt x="2264" y="269"/>
                    <a:pt x="2293" y="264"/>
                    <a:pt x="2317" y="282"/>
                  </a:cubicBezTo>
                  <a:lnTo>
                    <a:pt x="2317" y="282"/>
                  </a:lnTo>
                  <a:cubicBezTo>
                    <a:pt x="2335" y="299"/>
                    <a:pt x="2341" y="323"/>
                    <a:pt x="2330" y="347"/>
                  </a:cubicBezTo>
                  <a:lnTo>
                    <a:pt x="2330" y="347"/>
                  </a:lnTo>
                  <a:cubicBezTo>
                    <a:pt x="2317" y="359"/>
                    <a:pt x="2306" y="365"/>
                    <a:pt x="2288" y="365"/>
                  </a:cubicBezTo>
                  <a:lnTo>
                    <a:pt x="2288" y="365"/>
                  </a:lnTo>
                  <a:cubicBezTo>
                    <a:pt x="2275" y="365"/>
                    <a:pt x="2270" y="365"/>
                    <a:pt x="2264" y="359"/>
                  </a:cubicBezTo>
                  <a:close/>
                  <a:moveTo>
                    <a:pt x="659" y="293"/>
                  </a:moveTo>
                  <a:lnTo>
                    <a:pt x="659" y="293"/>
                  </a:lnTo>
                  <a:cubicBezTo>
                    <a:pt x="641" y="269"/>
                    <a:pt x="646" y="240"/>
                    <a:pt x="670" y="227"/>
                  </a:cubicBezTo>
                  <a:lnTo>
                    <a:pt x="670" y="227"/>
                  </a:lnTo>
                  <a:cubicBezTo>
                    <a:pt x="694" y="210"/>
                    <a:pt x="718" y="222"/>
                    <a:pt x="736" y="240"/>
                  </a:cubicBezTo>
                  <a:lnTo>
                    <a:pt x="736" y="240"/>
                  </a:lnTo>
                  <a:cubicBezTo>
                    <a:pt x="748" y="264"/>
                    <a:pt x="742" y="293"/>
                    <a:pt x="718" y="305"/>
                  </a:cubicBezTo>
                  <a:lnTo>
                    <a:pt x="718" y="305"/>
                  </a:lnTo>
                  <a:cubicBezTo>
                    <a:pt x="712" y="311"/>
                    <a:pt x="706" y="311"/>
                    <a:pt x="694" y="311"/>
                  </a:cubicBezTo>
                  <a:lnTo>
                    <a:pt x="694" y="311"/>
                  </a:lnTo>
                  <a:cubicBezTo>
                    <a:pt x="683" y="311"/>
                    <a:pt x="664" y="305"/>
                    <a:pt x="659" y="293"/>
                  </a:cubicBezTo>
                  <a:close/>
                  <a:moveTo>
                    <a:pt x="2108" y="258"/>
                  </a:moveTo>
                  <a:lnTo>
                    <a:pt x="2108" y="258"/>
                  </a:lnTo>
                  <a:cubicBezTo>
                    <a:pt x="2084" y="245"/>
                    <a:pt x="2078" y="216"/>
                    <a:pt x="2090" y="198"/>
                  </a:cubicBezTo>
                  <a:lnTo>
                    <a:pt x="2090" y="198"/>
                  </a:lnTo>
                  <a:cubicBezTo>
                    <a:pt x="2102" y="174"/>
                    <a:pt x="2132" y="162"/>
                    <a:pt x="2156" y="174"/>
                  </a:cubicBezTo>
                  <a:lnTo>
                    <a:pt x="2156" y="174"/>
                  </a:lnTo>
                  <a:cubicBezTo>
                    <a:pt x="2174" y="192"/>
                    <a:pt x="2186" y="216"/>
                    <a:pt x="2174" y="240"/>
                  </a:cubicBezTo>
                  <a:lnTo>
                    <a:pt x="2174" y="240"/>
                  </a:lnTo>
                  <a:cubicBezTo>
                    <a:pt x="2162" y="258"/>
                    <a:pt x="2144" y="264"/>
                    <a:pt x="2132" y="264"/>
                  </a:cubicBezTo>
                  <a:lnTo>
                    <a:pt x="2132" y="264"/>
                  </a:lnTo>
                  <a:cubicBezTo>
                    <a:pt x="2120" y="264"/>
                    <a:pt x="2114" y="264"/>
                    <a:pt x="2108" y="258"/>
                  </a:cubicBezTo>
                  <a:close/>
                  <a:moveTo>
                    <a:pt x="820" y="198"/>
                  </a:moveTo>
                  <a:lnTo>
                    <a:pt x="820" y="198"/>
                  </a:lnTo>
                  <a:cubicBezTo>
                    <a:pt x="808" y="174"/>
                    <a:pt x="814" y="144"/>
                    <a:pt x="838" y="132"/>
                  </a:cubicBezTo>
                  <a:lnTo>
                    <a:pt x="838" y="132"/>
                  </a:lnTo>
                  <a:cubicBezTo>
                    <a:pt x="862" y="120"/>
                    <a:pt x="892" y="132"/>
                    <a:pt x="904" y="156"/>
                  </a:cubicBezTo>
                  <a:lnTo>
                    <a:pt x="904" y="156"/>
                  </a:lnTo>
                  <a:cubicBezTo>
                    <a:pt x="916" y="180"/>
                    <a:pt x="904" y="210"/>
                    <a:pt x="880" y="216"/>
                  </a:cubicBezTo>
                  <a:lnTo>
                    <a:pt x="880" y="216"/>
                  </a:lnTo>
                  <a:cubicBezTo>
                    <a:pt x="874" y="222"/>
                    <a:pt x="868" y="222"/>
                    <a:pt x="862" y="222"/>
                  </a:cubicBezTo>
                  <a:lnTo>
                    <a:pt x="862" y="222"/>
                  </a:lnTo>
                  <a:cubicBezTo>
                    <a:pt x="844" y="222"/>
                    <a:pt x="826" y="216"/>
                    <a:pt x="820" y="198"/>
                  </a:cubicBezTo>
                  <a:close/>
                  <a:moveTo>
                    <a:pt x="1940" y="180"/>
                  </a:moveTo>
                  <a:lnTo>
                    <a:pt x="1940" y="180"/>
                  </a:lnTo>
                  <a:lnTo>
                    <a:pt x="1940" y="180"/>
                  </a:lnTo>
                  <a:cubicBezTo>
                    <a:pt x="1916" y="174"/>
                    <a:pt x="1904" y="144"/>
                    <a:pt x="1916" y="120"/>
                  </a:cubicBezTo>
                  <a:lnTo>
                    <a:pt x="1916" y="120"/>
                  </a:lnTo>
                  <a:cubicBezTo>
                    <a:pt x="1922" y="96"/>
                    <a:pt x="1952" y="84"/>
                    <a:pt x="1976" y="96"/>
                  </a:cubicBezTo>
                  <a:lnTo>
                    <a:pt x="1976" y="96"/>
                  </a:lnTo>
                  <a:lnTo>
                    <a:pt x="1976" y="96"/>
                  </a:lnTo>
                  <a:lnTo>
                    <a:pt x="1976" y="96"/>
                  </a:lnTo>
                  <a:cubicBezTo>
                    <a:pt x="2000" y="102"/>
                    <a:pt x="2012" y="132"/>
                    <a:pt x="2006" y="156"/>
                  </a:cubicBezTo>
                  <a:lnTo>
                    <a:pt x="2006" y="156"/>
                  </a:lnTo>
                  <a:cubicBezTo>
                    <a:pt x="1994" y="174"/>
                    <a:pt x="1976" y="186"/>
                    <a:pt x="1958" y="186"/>
                  </a:cubicBezTo>
                  <a:lnTo>
                    <a:pt x="1958" y="186"/>
                  </a:lnTo>
                  <a:cubicBezTo>
                    <a:pt x="1952" y="186"/>
                    <a:pt x="1946" y="186"/>
                    <a:pt x="1940" y="180"/>
                  </a:cubicBezTo>
                  <a:close/>
                  <a:moveTo>
                    <a:pt x="988" y="120"/>
                  </a:moveTo>
                  <a:lnTo>
                    <a:pt x="988" y="120"/>
                  </a:lnTo>
                  <a:cubicBezTo>
                    <a:pt x="982" y="96"/>
                    <a:pt x="1000" y="72"/>
                    <a:pt x="1024" y="66"/>
                  </a:cubicBezTo>
                  <a:lnTo>
                    <a:pt x="1024" y="66"/>
                  </a:lnTo>
                  <a:cubicBezTo>
                    <a:pt x="1048" y="54"/>
                    <a:pt x="1072" y="72"/>
                    <a:pt x="1084" y="96"/>
                  </a:cubicBezTo>
                  <a:lnTo>
                    <a:pt x="1084" y="96"/>
                  </a:lnTo>
                  <a:cubicBezTo>
                    <a:pt x="1090" y="120"/>
                    <a:pt x="1072" y="144"/>
                    <a:pt x="1048" y="156"/>
                  </a:cubicBezTo>
                  <a:lnTo>
                    <a:pt x="1048" y="156"/>
                  </a:lnTo>
                  <a:cubicBezTo>
                    <a:pt x="1048" y="156"/>
                    <a:pt x="1042" y="156"/>
                    <a:pt x="1036" y="156"/>
                  </a:cubicBezTo>
                  <a:lnTo>
                    <a:pt x="1036" y="156"/>
                  </a:lnTo>
                  <a:cubicBezTo>
                    <a:pt x="1018" y="156"/>
                    <a:pt x="1000" y="144"/>
                    <a:pt x="988" y="120"/>
                  </a:cubicBezTo>
                  <a:close/>
                  <a:moveTo>
                    <a:pt x="1766" y="126"/>
                  </a:moveTo>
                  <a:lnTo>
                    <a:pt x="1766" y="126"/>
                  </a:lnTo>
                  <a:cubicBezTo>
                    <a:pt x="1743" y="120"/>
                    <a:pt x="1731" y="96"/>
                    <a:pt x="1731" y="72"/>
                  </a:cubicBezTo>
                  <a:lnTo>
                    <a:pt x="1731" y="72"/>
                  </a:lnTo>
                  <a:cubicBezTo>
                    <a:pt x="1737" y="48"/>
                    <a:pt x="1766" y="30"/>
                    <a:pt x="1790" y="36"/>
                  </a:cubicBezTo>
                  <a:lnTo>
                    <a:pt x="1790" y="36"/>
                  </a:lnTo>
                  <a:cubicBezTo>
                    <a:pt x="1814" y="42"/>
                    <a:pt x="1832" y="66"/>
                    <a:pt x="1826" y="96"/>
                  </a:cubicBezTo>
                  <a:lnTo>
                    <a:pt x="1826" y="96"/>
                  </a:lnTo>
                  <a:cubicBezTo>
                    <a:pt x="1820" y="114"/>
                    <a:pt x="1802" y="132"/>
                    <a:pt x="1779" y="132"/>
                  </a:cubicBezTo>
                  <a:lnTo>
                    <a:pt x="1779" y="132"/>
                  </a:lnTo>
                  <a:cubicBezTo>
                    <a:pt x="1779" y="132"/>
                    <a:pt x="1772" y="132"/>
                    <a:pt x="1766" y="126"/>
                  </a:cubicBezTo>
                  <a:close/>
                  <a:moveTo>
                    <a:pt x="1174" y="72"/>
                  </a:moveTo>
                  <a:lnTo>
                    <a:pt x="1174" y="72"/>
                  </a:lnTo>
                  <a:cubicBezTo>
                    <a:pt x="1168" y="48"/>
                    <a:pt x="1186" y="24"/>
                    <a:pt x="1210" y="18"/>
                  </a:cubicBezTo>
                  <a:lnTo>
                    <a:pt x="1210" y="18"/>
                  </a:lnTo>
                  <a:cubicBezTo>
                    <a:pt x="1239" y="12"/>
                    <a:pt x="1263" y="30"/>
                    <a:pt x="1263" y="54"/>
                  </a:cubicBezTo>
                  <a:lnTo>
                    <a:pt x="1263" y="54"/>
                  </a:lnTo>
                  <a:cubicBezTo>
                    <a:pt x="1269" y="84"/>
                    <a:pt x="1252" y="108"/>
                    <a:pt x="1227" y="108"/>
                  </a:cubicBezTo>
                  <a:lnTo>
                    <a:pt x="1227" y="108"/>
                  </a:lnTo>
                  <a:cubicBezTo>
                    <a:pt x="1221" y="114"/>
                    <a:pt x="1221" y="114"/>
                    <a:pt x="1221" y="114"/>
                  </a:cubicBezTo>
                  <a:lnTo>
                    <a:pt x="1221" y="114"/>
                  </a:lnTo>
                  <a:cubicBezTo>
                    <a:pt x="1197" y="114"/>
                    <a:pt x="1174" y="96"/>
                    <a:pt x="1174" y="72"/>
                  </a:cubicBezTo>
                  <a:close/>
                  <a:moveTo>
                    <a:pt x="1587" y="96"/>
                  </a:moveTo>
                  <a:lnTo>
                    <a:pt x="1587" y="96"/>
                  </a:lnTo>
                  <a:cubicBezTo>
                    <a:pt x="1563" y="96"/>
                    <a:pt x="1545" y="72"/>
                    <a:pt x="1545" y="48"/>
                  </a:cubicBezTo>
                  <a:lnTo>
                    <a:pt x="1545" y="48"/>
                  </a:lnTo>
                  <a:cubicBezTo>
                    <a:pt x="1551" y="24"/>
                    <a:pt x="1575" y="0"/>
                    <a:pt x="1599" y="6"/>
                  </a:cubicBezTo>
                  <a:lnTo>
                    <a:pt x="1599" y="6"/>
                  </a:lnTo>
                  <a:cubicBezTo>
                    <a:pt x="1623" y="6"/>
                    <a:pt x="1641" y="30"/>
                    <a:pt x="1641" y="54"/>
                  </a:cubicBezTo>
                  <a:lnTo>
                    <a:pt x="1641" y="54"/>
                  </a:lnTo>
                  <a:cubicBezTo>
                    <a:pt x="1641" y="78"/>
                    <a:pt x="1617" y="96"/>
                    <a:pt x="1593" y="96"/>
                  </a:cubicBezTo>
                  <a:lnTo>
                    <a:pt x="1593" y="96"/>
                  </a:lnTo>
                  <a:cubicBezTo>
                    <a:pt x="1593" y="96"/>
                    <a:pt x="1593" y="96"/>
                    <a:pt x="1587" y="96"/>
                  </a:cubicBezTo>
                  <a:close/>
                  <a:moveTo>
                    <a:pt x="1359" y="48"/>
                  </a:moveTo>
                  <a:lnTo>
                    <a:pt x="1359" y="48"/>
                  </a:lnTo>
                  <a:cubicBezTo>
                    <a:pt x="1359" y="24"/>
                    <a:pt x="1377" y="0"/>
                    <a:pt x="1407" y="0"/>
                  </a:cubicBezTo>
                  <a:lnTo>
                    <a:pt x="1407" y="0"/>
                  </a:lnTo>
                  <a:cubicBezTo>
                    <a:pt x="1431" y="0"/>
                    <a:pt x="1449" y="18"/>
                    <a:pt x="1455" y="42"/>
                  </a:cubicBezTo>
                  <a:lnTo>
                    <a:pt x="1455" y="42"/>
                  </a:lnTo>
                  <a:cubicBezTo>
                    <a:pt x="1455" y="72"/>
                    <a:pt x="1431" y="90"/>
                    <a:pt x="1407" y="90"/>
                  </a:cubicBezTo>
                  <a:lnTo>
                    <a:pt x="1407" y="90"/>
                  </a:lnTo>
                  <a:lnTo>
                    <a:pt x="1407" y="90"/>
                  </a:lnTo>
                  <a:lnTo>
                    <a:pt x="1407" y="90"/>
                  </a:lnTo>
                  <a:cubicBezTo>
                    <a:pt x="1383" y="90"/>
                    <a:pt x="1359" y="72"/>
                    <a:pt x="1359" y="4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8" name="Group 7"/>
          <p:cNvGrpSpPr/>
          <p:nvPr/>
        </p:nvGrpSpPr>
        <p:grpSpPr>
          <a:xfrm>
            <a:off x="17270274" y="5812407"/>
            <a:ext cx="1173317" cy="1143308"/>
            <a:chOff x="11783874" y="5812407"/>
            <a:chExt cx="1173317" cy="1143308"/>
          </a:xfrm>
          <a:solidFill>
            <a:schemeClr val="accent1"/>
          </a:solidFill>
        </p:grpSpPr>
        <p:sp>
          <p:nvSpPr>
            <p:cNvPr id="213" name="Freeform 139"/>
            <p:cNvSpPr>
              <a:spLocks noChangeArrowheads="1"/>
            </p:cNvSpPr>
            <p:nvPr/>
          </p:nvSpPr>
          <p:spPr bwMode="auto">
            <a:xfrm>
              <a:off x="12415660" y="5812407"/>
              <a:ext cx="541531" cy="1046102"/>
            </a:xfrm>
            <a:custGeom>
              <a:avLst/>
              <a:gdLst>
                <a:gd name="T0" fmla="*/ 30 w 1031"/>
                <a:gd name="T1" fmla="*/ 1994 h 1995"/>
                <a:gd name="T2" fmla="*/ 30 w 1031"/>
                <a:gd name="T3" fmla="*/ 1994 h 1995"/>
                <a:gd name="T4" fmla="*/ 0 w 1031"/>
                <a:gd name="T5" fmla="*/ 1964 h 1995"/>
                <a:gd name="T6" fmla="*/ 0 w 1031"/>
                <a:gd name="T7" fmla="*/ 30 h 1995"/>
                <a:gd name="T8" fmla="*/ 30 w 1031"/>
                <a:gd name="T9" fmla="*/ 0 h 1995"/>
                <a:gd name="T10" fmla="*/ 1030 w 1031"/>
                <a:gd name="T11" fmla="*/ 1000 h 1995"/>
                <a:gd name="T12" fmla="*/ 30 w 1031"/>
                <a:gd name="T13" fmla="*/ 1994 h 1995"/>
                <a:gd name="T14" fmla="*/ 60 w 1031"/>
                <a:gd name="T15" fmla="*/ 60 h 1995"/>
                <a:gd name="T16" fmla="*/ 60 w 1031"/>
                <a:gd name="T17" fmla="*/ 60 h 1995"/>
                <a:gd name="T18" fmla="*/ 60 w 1031"/>
                <a:gd name="T19" fmla="*/ 1934 h 1995"/>
                <a:gd name="T20" fmla="*/ 970 w 1031"/>
                <a:gd name="T21" fmla="*/ 1000 h 1995"/>
                <a:gd name="T22" fmla="*/ 60 w 1031"/>
                <a:gd name="T23" fmla="*/ 6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1995">
                  <a:moveTo>
                    <a:pt x="30" y="1994"/>
                  </a:moveTo>
                  <a:lnTo>
                    <a:pt x="30" y="1994"/>
                  </a:lnTo>
                  <a:cubicBezTo>
                    <a:pt x="12" y="1994"/>
                    <a:pt x="0" y="1982"/>
                    <a:pt x="0" y="1964"/>
                  </a:cubicBezTo>
                  <a:cubicBezTo>
                    <a:pt x="0" y="30"/>
                    <a:pt x="0" y="30"/>
                    <a:pt x="0" y="30"/>
                  </a:cubicBezTo>
                  <a:cubicBezTo>
                    <a:pt x="0" y="12"/>
                    <a:pt x="12" y="0"/>
                    <a:pt x="30" y="0"/>
                  </a:cubicBezTo>
                  <a:cubicBezTo>
                    <a:pt x="581" y="0"/>
                    <a:pt x="1030" y="449"/>
                    <a:pt x="1030" y="1000"/>
                  </a:cubicBezTo>
                  <a:cubicBezTo>
                    <a:pt x="1030" y="1551"/>
                    <a:pt x="581" y="1994"/>
                    <a:pt x="30" y="1994"/>
                  </a:cubicBezTo>
                  <a:close/>
                  <a:moveTo>
                    <a:pt x="60" y="60"/>
                  </a:moveTo>
                  <a:lnTo>
                    <a:pt x="60" y="60"/>
                  </a:lnTo>
                  <a:cubicBezTo>
                    <a:pt x="60" y="1934"/>
                    <a:pt x="60" y="1934"/>
                    <a:pt x="60" y="1934"/>
                  </a:cubicBezTo>
                  <a:cubicBezTo>
                    <a:pt x="563" y="1916"/>
                    <a:pt x="970" y="1503"/>
                    <a:pt x="970" y="1000"/>
                  </a:cubicBezTo>
                  <a:cubicBezTo>
                    <a:pt x="970" y="491"/>
                    <a:pt x="563" y="78"/>
                    <a:pt x="60" y="6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4" name="Freeform 140"/>
            <p:cNvSpPr>
              <a:spLocks noChangeArrowheads="1"/>
            </p:cNvSpPr>
            <p:nvPr/>
          </p:nvSpPr>
          <p:spPr bwMode="auto">
            <a:xfrm>
              <a:off x="12091668" y="5812408"/>
              <a:ext cx="310107" cy="541566"/>
            </a:xfrm>
            <a:custGeom>
              <a:avLst/>
              <a:gdLst>
                <a:gd name="T0" fmla="*/ 562 w 593"/>
                <a:gd name="T1" fmla="*/ 1030 h 1031"/>
                <a:gd name="T2" fmla="*/ 562 w 593"/>
                <a:gd name="T3" fmla="*/ 1030 h 1031"/>
                <a:gd name="T4" fmla="*/ 538 w 593"/>
                <a:gd name="T5" fmla="*/ 1012 h 1031"/>
                <a:gd name="T6" fmla="*/ 12 w 593"/>
                <a:gd name="T7" fmla="*/ 203 h 1031"/>
                <a:gd name="T8" fmla="*/ 18 w 593"/>
                <a:gd name="T9" fmla="*/ 161 h 1031"/>
                <a:gd name="T10" fmla="*/ 562 w 593"/>
                <a:gd name="T11" fmla="*/ 0 h 1031"/>
                <a:gd name="T12" fmla="*/ 592 w 593"/>
                <a:gd name="T13" fmla="*/ 30 h 1031"/>
                <a:gd name="T14" fmla="*/ 592 w 593"/>
                <a:gd name="T15" fmla="*/ 1000 h 1031"/>
                <a:gd name="T16" fmla="*/ 568 w 593"/>
                <a:gd name="T17" fmla="*/ 1024 h 1031"/>
                <a:gd name="T18" fmla="*/ 562 w 593"/>
                <a:gd name="T19" fmla="*/ 1030 h 1031"/>
                <a:gd name="T20" fmla="*/ 78 w 593"/>
                <a:gd name="T21" fmla="*/ 191 h 1031"/>
                <a:gd name="T22" fmla="*/ 78 w 593"/>
                <a:gd name="T23" fmla="*/ 191 h 1031"/>
                <a:gd name="T24" fmla="*/ 532 w 593"/>
                <a:gd name="T25" fmla="*/ 892 h 1031"/>
                <a:gd name="T26" fmla="*/ 532 w 593"/>
                <a:gd name="T27" fmla="*/ 60 h 1031"/>
                <a:gd name="T28" fmla="*/ 78 w 593"/>
                <a:gd name="T29" fmla="*/ 19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3" h="1031">
                  <a:moveTo>
                    <a:pt x="562" y="1030"/>
                  </a:moveTo>
                  <a:lnTo>
                    <a:pt x="562" y="1030"/>
                  </a:lnTo>
                  <a:cubicBezTo>
                    <a:pt x="550" y="1030"/>
                    <a:pt x="544" y="1024"/>
                    <a:pt x="538" y="1012"/>
                  </a:cubicBezTo>
                  <a:cubicBezTo>
                    <a:pt x="12" y="203"/>
                    <a:pt x="12" y="203"/>
                    <a:pt x="12" y="203"/>
                  </a:cubicBezTo>
                  <a:cubicBezTo>
                    <a:pt x="0" y="185"/>
                    <a:pt x="6" y="167"/>
                    <a:pt x="18" y="161"/>
                  </a:cubicBezTo>
                  <a:cubicBezTo>
                    <a:pt x="186" y="48"/>
                    <a:pt x="365" y="0"/>
                    <a:pt x="562" y="0"/>
                  </a:cubicBezTo>
                  <a:cubicBezTo>
                    <a:pt x="580" y="0"/>
                    <a:pt x="592" y="12"/>
                    <a:pt x="592" y="30"/>
                  </a:cubicBezTo>
                  <a:cubicBezTo>
                    <a:pt x="592" y="1000"/>
                    <a:pt x="592" y="1000"/>
                    <a:pt x="592" y="1000"/>
                  </a:cubicBezTo>
                  <a:cubicBezTo>
                    <a:pt x="592" y="1012"/>
                    <a:pt x="586" y="1024"/>
                    <a:pt x="568" y="1024"/>
                  </a:cubicBezTo>
                  <a:cubicBezTo>
                    <a:pt x="568" y="1030"/>
                    <a:pt x="562" y="1030"/>
                    <a:pt x="562" y="1030"/>
                  </a:cubicBezTo>
                  <a:close/>
                  <a:moveTo>
                    <a:pt x="78" y="191"/>
                  </a:moveTo>
                  <a:lnTo>
                    <a:pt x="78" y="191"/>
                  </a:lnTo>
                  <a:cubicBezTo>
                    <a:pt x="532" y="892"/>
                    <a:pt x="532" y="892"/>
                    <a:pt x="532" y="892"/>
                  </a:cubicBezTo>
                  <a:cubicBezTo>
                    <a:pt x="532" y="60"/>
                    <a:pt x="532" y="60"/>
                    <a:pt x="532" y="60"/>
                  </a:cubicBezTo>
                  <a:cubicBezTo>
                    <a:pt x="365" y="66"/>
                    <a:pt x="221" y="108"/>
                    <a:pt x="78" y="191"/>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5" name="Freeform 141"/>
            <p:cNvSpPr>
              <a:spLocks noChangeArrowheads="1"/>
            </p:cNvSpPr>
            <p:nvPr/>
          </p:nvSpPr>
          <p:spPr bwMode="auto">
            <a:xfrm>
              <a:off x="11783874" y="5921185"/>
              <a:ext cx="569302" cy="541566"/>
            </a:xfrm>
            <a:custGeom>
              <a:avLst/>
              <a:gdLst>
                <a:gd name="T0" fmla="*/ 90 w 1084"/>
                <a:gd name="T1" fmla="*/ 1030 h 1031"/>
                <a:gd name="T2" fmla="*/ 90 w 1084"/>
                <a:gd name="T3" fmla="*/ 1030 h 1031"/>
                <a:gd name="T4" fmla="*/ 60 w 1084"/>
                <a:gd name="T5" fmla="*/ 1007 h 1031"/>
                <a:gd name="T6" fmla="*/ 503 w 1084"/>
                <a:gd name="T7" fmla="*/ 12 h 1031"/>
                <a:gd name="T8" fmla="*/ 545 w 1084"/>
                <a:gd name="T9" fmla="*/ 18 h 1031"/>
                <a:gd name="T10" fmla="*/ 1071 w 1084"/>
                <a:gd name="T11" fmla="*/ 833 h 1031"/>
                <a:gd name="T12" fmla="*/ 1077 w 1084"/>
                <a:gd name="T13" fmla="*/ 863 h 1031"/>
                <a:gd name="T14" fmla="*/ 1053 w 1084"/>
                <a:gd name="T15" fmla="*/ 881 h 1031"/>
                <a:gd name="T16" fmla="*/ 96 w 1084"/>
                <a:gd name="T17" fmla="*/ 1030 h 1031"/>
                <a:gd name="T18" fmla="*/ 90 w 1084"/>
                <a:gd name="T19" fmla="*/ 1030 h 1031"/>
                <a:gd name="T20" fmla="*/ 515 w 1084"/>
                <a:gd name="T21" fmla="*/ 78 h 1031"/>
                <a:gd name="T22" fmla="*/ 515 w 1084"/>
                <a:gd name="T23" fmla="*/ 78 h 1031"/>
                <a:gd name="T24" fmla="*/ 120 w 1084"/>
                <a:gd name="T25" fmla="*/ 965 h 1031"/>
                <a:gd name="T26" fmla="*/ 1000 w 1084"/>
                <a:gd name="T27" fmla="*/ 827 h 1031"/>
                <a:gd name="T28" fmla="*/ 515 w 1084"/>
                <a:gd name="T29" fmla="*/ 78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4" h="1031">
                  <a:moveTo>
                    <a:pt x="90" y="1030"/>
                  </a:moveTo>
                  <a:lnTo>
                    <a:pt x="90" y="1030"/>
                  </a:lnTo>
                  <a:cubicBezTo>
                    <a:pt x="78" y="1030"/>
                    <a:pt x="66" y="1019"/>
                    <a:pt x="60" y="1007"/>
                  </a:cubicBezTo>
                  <a:cubicBezTo>
                    <a:pt x="0" y="611"/>
                    <a:pt x="168" y="228"/>
                    <a:pt x="503" y="12"/>
                  </a:cubicBezTo>
                  <a:cubicBezTo>
                    <a:pt x="521" y="0"/>
                    <a:pt x="539" y="6"/>
                    <a:pt x="545" y="18"/>
                  </a:cubicBezTo>
                  <a:cubicBezTo>
                    <a:pt x="1071" y="833"/>
                    <a:pt x="1071" y="833"/>
                    <a:pt x="1071" y="833"/>
                  </a:cubicBezTo>
                  <a:cubicBezTo>
                    <a:pt x="1077" y="839"/>
                    <a:pt x="1083" y="851"/>
                    <a:pt x="1077" y="863"/>
                  </a:cubicBezTo>
                  <a:cubicBezTo>
                    <a:pt x="1071" y="875"/>
                    <a:pt x="1065" y="881"/>
                    <a:pt x="1053" y="881"/>
                  </a:cubicBezTo>
                  <a:cubicBezTo>
                    <a:pt x="96" y="1030"/>
                    <a:pt x="96" y="1030"/>
                    <a:pt x="96" y="1030"/>
                  </a:cubicBezTo>
                  <a:cubicBezTo>
                    <a:pt x="96" y="1030"/>
                    <a:pt x="96" y="1030"/>
                    <a:pt x="90" y="1030"/>
                  </a:cubicBezTo>
                  <a:close/>
                  <a:moveTo>
                    <a:pt x="515" y="78"/>
                  </a:moveTo>
                  <a:lnTo>
                    <a:pt x="515" y="78"/>
                  </a:lnTo>
                  <a:cubicBezTo>
                    <a:pt x="222" y="282"/>
                    <a:pt x="72" y="617"/>
                    <a:pt x="120" y="965"/>
                  </a:cubicBezTo>
                  <a:cubicBezTo>
                    <a:pt x="1000" y="827"/>
                    <a:pt x="1000" y="827"/>
                    <a:pt x="1000" y="827"/>
                  </a:cubicBezTo>
                  <a:lnTo>
                    <a:pt x="515" y="7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6" name="Freeform 142"/>
            <p:cNvSpPr>
              <a:spLocks noChangeArrowheads="1"/>
            </p:cNvSpPr>
            <p:nvPr/>
          </p:nvSpPr>
          <p:spPr bwMode="auto">
            <a:xfrm>
              <a:off x="12031497" y="6833053"/>
              <a:ext cx="50914" cy="41659"/>
            </a:xfrm>
            <a:custGeom>
              <a:avLst/>
              <a:gdLst>
                <a:gd name="T0" fmla="*/ 42 w 97"/>
                <a:gd name="T1" fmla="*/ 0 h 79"/>
                <a:gd name="T2" fmla="*/ 42 w 97"/>
                <a:gd name="T3" fmla="*/ 0 h 79"/>
                <a:gd name="T4" fmla="*/ 0 w 97"/>
                <a:gd name="T5" fmla="*/ 42 h 79"/>
                <a:gd name="T6" fmla="*/ 48 w 97"/>
                <a:gd name="T7" fmla="*/ 78 h 79"/>
                <a:gd name="T8" fmla="*/ 96 w 97"/>
                <a:gd name="T9" fmla="*/ 36 h 79"/>
                <a:gd name="T10" fmla="*/ 42 w 97"/>
                <a:gd name="T11" fmla="*/ 0 h 79"/>
              </a:gdLst>
              <a:ahLst/>
              <a:cxnLst>
                <a:cxn ang="0">
                  <a:pos x="T0" y="T1"/>
                </a:cxn>
                <a:cxn ang="0">
                  <a:pos x="T2" y="T3"/>
                </a:cxn>
                <a:cxn ang="0">
                  <a:pos x="T4" y="T5"/>
                </a:cxn>
                <a:cxn ang="0">
                  <a:pos x="T6" y="T7"/>
                </a:cxn>
                <a:cxn ang="0">
                  <a:pos x="T8" y="T9"/>
                </a:cxn>
                <a:cxn ang="0">
                  <a:pos x="T10" y="T11"/>
                </a:cxn>
              </a:cxnLst>
              <a:rect l="0" t="0" r="r" b="b"/>
              <a:pathLst>
                <a:path w="97" h="79">
                  <a:moveTo>
                    <a:pt x="42" y="0"/>
                  </a:moveTo>
                  <a:lnTo>
                    <a:pt x="42" y="0"/>
                  </a:lnTo>
                  <a:cubicBezTo>
                    <a:pt x="0" y="42"/>
                    <a:pt x="0" y="42"/>
                    <a:pt x="0" y="42"/>
                  </a:cubicBezTo>
                  <a:cubicBezTo>
                    <a:pt x="12" y="54"/>
                    <a:pt x="30" y="66"/>
                    <a:pt x="48" y="78"/>
                  </a:cubicBezTo>
                  <a:cubicBezTo>
                    <a:pt x="96" y="36"/>
                    <a:pt x="96" y="36"/>
                    <a:pt x="96" y="36"/>
                  </a:cubicBezTo>
                  <a:cubicBezTo>
                    <a:pt x="78" y="24"/>
                    <a:pt x="60" y="12"/>
                    <a:pt x="4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7" name="Freeform 143"/>
            <p:cNvSpPr>
              <a:spLocks noChangeArrowheads="1"/>
            </p:cNvSpPr>
            <p:nvPr/>
          </p:nvSpPr>
          <p:spPr bwMode="auto">
            <a:xfrm>
              <a:off x="11957441" y="6768248"/>
              <a:ext cx="48600" cy="48601"/>
            </a:xfrm>
            <a:custGeom>
              <a:avLst/>
              <a:gdLst>
                <a:gd name="T0" fmla="*/ 48 w 91"/>
                <a:gd name="T1" fmla="*/ 0 h 91"/>
                <a:gd name="T2" fmla="*/ 48 w 91"/>
                <a:gd name="T3" fmla="*/ 0 h 91"/>
                <a:gd name="T4" fmla="*/ 0 w 91"/>
                <a:gd name="T5" fmla="*/ 48 h 91"/>
                <a:gd name="T6" fmla="*/ 48 w 91"/>
                <a:gd name="T7" fmla="*/ 90 h 91"/>
                <a:gd name="T8" fmla="*/ 90 w 91"/>
                <a:gd name="T9" fmla="*/ 48 h 91"/>
                <a:gd name="T10" fmla="*/ 48 w 91"/>
                <a:gd name="T11" fmla="*/ 0 h 91"/>
              </a:gdLst>
              <a:ahLst/>
              <a:cxnLst>
                <a:cxn ang="0">
                  <a:pos x="T0" y="T1"/>
                </a:cxn>
                <a:cxn ang="0">
                  <a:pos x="T2" y="T3"/>
                </a:cxn>
                <a:cxn ang="0">
                  <a:pos x="T4" y="T5"/>
                </a:cxn>
                <a:cxn ang="0">
                  <a:pos x="T6" y="T7"/>
                </a:cxn>
                <a:cxn ang="0">
                  <a:pos x="T8" y="T9"/>
                </a:cxn>
                <a:cxn ang="0">
                  <a:pos x="T10" y="T11"/>
                </a:cxn>
              </a:cxnLst>
              <a:rect l="0" t="0" r="r" b="b"/>
              <a:pathLst>
                <a:path w="91" h="91">
                  <a:moveTo>
                    <a:pt x="48" y="0"/>
                  </a:moveTo>
                  <a:lnTo>
                    <a:pt x="48" y="0"/>
                  </a:lnTo>
                  <a:cubicBezTo>
                    <a:pt x="0" y="48"/>
                    <a:pt x="0" y="48"/>
                    <a:pt x="0" y="48"/>
                  </a:cubicBezTo>
                  <a:cubicBezTo>
                    <a:pt x="18" y="60"/>
                    <a:pt x="30" y="78"/>
                    <a:pt x="48" y="90"/>
                  </a:cubicBezTo>
                  <a:cubicBezTo>
                    <a:pt x="90" y="48"/>
                    <a:pt x="90" y="48"/>
                    <a:pt x="90" y="48"/>
                  </a:cubicBezTo>
                  <a:cubicBezTo>
                    <a:pt x="78" y="30"/>
                    <a:pt x="60" y="18"/>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8" name="Freeform 144"/>
            <p:cNvSpPr>
              <a:spLocks noChangeArrowheads="1"/>
            </p:cNvSpPr>
            <p:nvPr/>
          </p:nvSpPr>
          <p:spPr bwMode="auto">
            <a:xfrm>
              <a:off x="12117125" y="6883969"/>
              <a:ext cx="60170" cy="39344"/>
            </a:xfrm>
            <a:custGeom>
              <a:avLst/>
              <a:gdLst>
                <a:gd name="T0" fmla="*/ 48 w 115"/>
                <a:gd name="T1" fmla="*/ 0 h 73"/>
                <a:gd name="T2" fmla="*/ 48 w 115"/>
                <a:gd name="T3" fmla="*/ 0 h 73"/>
                <a:gd name="T4" fmla="*/ 0 w 115"/>
                <a:gd name="T5" fmla="*/ 42 h 73"/>
                <a:gd name="T6" fmla="*/ 66 w 115"/>
                <a:gd name="T7" fmla="*/ 72 h 73"/>
                <a:gd name="T8" fmla="*/ 114 w 115"/>
                <a:gd name="T9" fmla="*/ 24 h 73"/>
                <a:gd name="T10" fmla="*/ 48 w 115"/>
                <a:gd name="T11" fmla="*/ 0 h 73"/>
              </a:gdLst>
              <a:ahLst/>
              <a:cxnLst>
                <a:cxn ang="0">
                  <a:pos x="T0" y="T1"/>
                </a:cxn>
                <a:cxn ang="0">
                  <a:pos x="T2" y="T3"/>
                </a:cxn>
                <a:cxn ang="0">
                  <a:pos x="T4" y="T5"/>
                </a:cxn>
                <a:cxn ang="0">
                  <a:pos x="T6" y="T7"/>
                </a:cxn>
                <a:cxn ang="0">
                  <a:pos x="T8" y="T9"/>
                </a:cxn>
                <a:cxn ang="0">
                  <a:pos x="T10" y="T11"/>
                </a:cxn>
              </a:cxnLst>
              <a:rect l="0" t="0" r="r" b="b"/>
              <a:pathLst>
                <a:path w="115" h="73">
                  <a:moveTo>
                    <a:pt x="48" y="0"/>
                  </a:moveTo>
                  <a:lnTo>
                    <a:pt x="48" y="0"/>
                  </a:lnTo>
                  <a:cubicBezTo>
                    <a:pt x="0" y="42"/>
                    <a:pt x="0" y="42"/>
                    <a:pt x="0" y="42"/>
                  </a:cubicBezTo>
                  <a:cubicBezTo>
                    <a:pt x="24" y="54"/>
                    <a:pt x="42" y="60"/>
                    <a:pt x="66" y="72"/>
                  </a:cubicBezTo>
                  <a:cubicBezTo>
                    <a:pt x="114" y="24"/>
                    <a:pt x="114" y="24"/>
                    <a:pt x="114" y="24"/>
                  </a:cubicBezTo>
                  <a:cubicBezTo>
                    <a:pt x="90" y="12"/>
                    <a:pt x="72" y="6"/>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9" name="Freeform 145"/>
            <p:cNvSpPr>
              <a:spLocks noChangeArrowheads="1"/>
            </p:cNvSpPr>
            <p:nvPr/>
          </p:nvSpPr>
          <p:spPr bwMode="auto">
            <a:xfrm>
              <a:off x="11969013" y="6460435"/>
              <a:ext cx="94883" cy="46288"/>
            </a:xfrm>
            <a:custGeom>
              <a:avLst/>
              <a:gdLst>
                <a:gd name="T0" fmla="*/ 101 w 180"/>
                <a:gd name="T1" fmla="*/ 71 h 90"/>
                <a:gd name="T2" fmla="*/ 179 w 180"/>
                <a:gd name="T3" fmla="*/ 0 h 90"/>
                <a:gd name="T4" fmla="*/ 72 w 180"/>
                <a:gd name="T5" fmla="*/ 11 h 90"/>
                <a:gd name="T6" fmla="*/ 0 w 180"/>
                <a:gd name="T7" fmla="*/ 89 h 90"/>
                <a:gd name="T8" fmla="*/ 101 w 180"/>
                <a:gd name="T9" fmla="*/ 71 h 90"/>
              </a:gdLst>
              <a:ahLst/>
              <a:cxnLst>
                <a:cxn ang="0">
                  <a:pos x="T0" y="T1"/>
                </a:cxn>
                <a:cxn ang="0">
                  <a:pos x="T2" y="T3"/>
                </a:cxn>
                <a:cxn ang="0">
                  <a:pos x="T4" y="T5"/>
                </a:cxn>
                <a:cxn ang="0">
                  <a:pos x="T6" y="T7"/>
                </a:cxn>
                <a:cxn ang="0">
                  <a:pos x="T8" y="T9"/>
                </a:cxn>
              </a:cxnLst>
              <a:rect l="0" t="0" r="r" b="b"/>
              <a:pathLst>
                <a:path w="180" h="90">
                  <a:moveTo>
                    <a:pt x="101" y="71"/>
                  </a:moveTo>
                  <a:lnTo>
                    <a:pt x="179" y="0"/>
                  </a:lnTo>
                  <a:lnTo>
                    <a:pt x="72" y="11"/>
                  </a:lnTo>
                  <a:lnTo>
                    <a:pt x="0" y="89"/>
                  </a:lnTo>
                  <a:lnTo>
                    <a:pt x="101" y="7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0" name="Freeform 146"/>
            <p:cNvSpPr>
              <a:spLocks noChangeArrowheads="1"/>
            </p:cNvSpPr>
            <p:nvPr/>
          </p:nvSpPr>
          <p:spPr bwMode="auto">
            <a:xfrm>
              <a:off x="12221264" y="6916369"/>
              <a:ext cx="69427" cy="34715"/>
            </a:xfrm>
            <a:custGeom>
              <a:avLst/>
              <a:gdLst>
                <a:gd name="T0" fmla="*/ 54 w 132"/>
                <a:gd name="T1" fmla="*/ 0 h 67"/>
                <a:gd name="T2" fmla="*/ 54 w 132"/>
                <a:gd name="T3" fmla="*/ 0 h 67"/>
                <a:gd name="T4" fmla="*/ 0 w 132"/>
                <a:gd name="T5" fmla="*/ 48 h 67"/>
                <a:gd name="T6" fmla="*/ 78 w 132"/>
                <a:gd name="T7" fmla="*/ 66 h 67"/>
                <a:gd name="T8" fmla="*/ 131 w 132"/>
                <a:gd name="T9" fmla="*/ 6 h 67"/>
                <a:gd name="T10" fmla="*/ 54 w 132"/>
                <a:gd name="T11" fmla="*/ 0 h 67"/>
              </a:gdLst>
              <a:ahLst/>
              <a:cxnLst>
                <a:cxn ang="0">
                  <a:pos x="T0" y="T1"/>
                </a:cxn>
                <a:cxn ang="0">
                  <a:pos x="T2" y="T3"/>
                </a:cxn>
                <a:cxn ang="0">
                  <a:pos x="T4" y="T5"/>
                </a:cxn>
                <a:cxn ang="0">
                  <a:pos x="T6" y="T7"/>
                </a:cxn>
                <a:cxn ang="0">
                  <a:pos x="T8" y="T9"/>
                </a:cxn>
                <a:cxn ang="0">
                  <a:pos x="T10" y="T11"/>
                </a:cxn>
              </a:cxnLst>
              <a:rect l="0" t="0" r="r" b="b"/>
              <a:pathLst>
                <a:path w="132" h="67">
                  <a:moveTo>
                    <a:pt x="54" y="0"/>
                  </a:moveTo>
                  <a:lnTo>
                    <a:pt x="54" y="0"/>
                  </a:lnTo>
                  <a:cubicBezTo>
                    <a:pt x="0" y="48"/>
                    <a:pt x="0" y="48"/>
                    <a:pt x="0" y="48"/>
                  </a:cubicBezTo>
                  <a:cubicBezTo>
                    <a:pt x="24" y="54"/>
                    <a:pt x="48" y="60"/>
                    <a:pt x="78" y="66"/>
                  </a:cubicBezTo>
                  <a:cubicBezTo>
                    <a:pt x="131" y="6"/>
                    <a:pt x="131" y="6"/>
                    <a:pt x="131" y="6"/>
                  </a:cubicBezTo>
                  <a:cubicBezTo>
                    <a:pt x="102" y="6"/>
                    <a:pt x="78" y="0"/>
                    <a:pt x="5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1" name="Freeform 147"/>
            <p:cNvSpPr>
              <a:spLocks noChangeArrowheads="1"/>
            </p:cNvSpPr>
            <p:nvPr/>
          </p:nvSpPr>
          <p:spPr bwMode="auto">
            <a:xfrm>
              <a:off x="11820903" y="6483578"/>
              <a:ext cx="78683" cy="67118"/>
            </a:xfrm>
            <a:custGeom>
              <a:avLst/>
              <a:gdLst>
                <a:gd name="T0" fmla="*/ 72 w 151"/>
                <a:gd name="T1" fmla="*/ 72 h 127"/>
                <a:gd name="T2" fmla="*/ 72 w 151"/>
                <a:gd name="T3" fmla="*/ 72 h 127"/>
                <a:gd name="T4" fmla="*/ 72 w 151"/>
                <a:gd name="T5" fmla="*/ 72 h 127"/>
                <a:gd name="T6" fmla="*/ 150 w 151"/>
                <a:gd name="T7" fmla="*/ 0 h 127"/>
                <a:gd name="T8" fmla="*/ 30 w 151"/>
                <a:gd name="T9" fmla="*/ 18 h 127"/>
                <a:gd name="T10" fmla="*/ 0 w 151"/>
                <a:gd name="T11" fmla="*/ 54 h 127"/>
                <a:gd name="T12" fmla="*/ 18 w 151"/>
                <a:gd name="T13" fmla="*/ 126 h 127"/>
                <a:gd name="T14" fmla="*/ 72 w 151"/>
                <a:gd name="T15" fmla="*/ 78 h 127"/>
                <a:gd name="T16" fmla="*/ 72 w 151"/>
                <a:gd name="T17" fmla="*/ 7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27">
                  <a:moveTo>
                    <a:pt x="72" y="72"/>
                  </a:moveTo>
                  <a:lnTo>
                    <a:pt x="72" y="72"/>
                  </a:lnTo>
                  <a:lnTo>
                    <a:pt x="72" y="72"/>
                  </a:lnTo>
                  <a:cubicBezTo>
                    <a:pt x="150" y="0"/>
                    <a:pt x="150" y="0"/>
                    <a:pt x="150" y="0"/>
                  </a:cubicBezTo>
                  <a:cubicBezTo>
                    <a:pt x="30" y="18"/>
                    <a:pt x="30" y="18"/>
                    <a:pt x="30" y="18"/>
                  </a:cubicBezTo>
                  <a:cubicBezTo>
                    <a:pt x="12" y="18"/>
                    <a:pt x="0" y="36"/>
                    <a:pt x="0" y="54"/>
                  </a:cubicBezTo>
                  <a:cubicBezTo>
                    <a:pt x="6" y="78"/>
                    <a:pt x="12" y="102"/>
                    <a:pt x="18" y="126"/>
                  </a:cubicBezTo>
                  <a:cubicBezTo>
                    <a:pt x="72" y="78"/>
                    <a:pt x="72" y="78"/>
                    <a:pt x="72" y="78"/>
                  </a:cubicBezTo>
                  <a:cubicBezTo>
                    <a:pt x="72" y="78"/>
                    <a:pt x="72" y="78"/>
                    <a:pt x="72" y="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2" name="Freeform 148"/>
            <p:cNvSpPr>
              <a:spLocks noChangeArrowheads="1"/>
            </p:cNvSpPr>
            <p:nvPr/>
          </p:nvSpPr>
          <p:spPr bwMode="auto">
            <a:xfrm>
              <a:off x="11860244" y="6522925"/>
              <a:ext cx="2315" cy="4629"/>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6"/>
                    <a:pt x="0" y="6"/>
                    <a:pt x="0" y="6"/>
                  </a:cubicBezTo>
                  <a:cubicBezTo>
                    <a:pt x="0" y="0"/>
                    <a:pt x="0" y="0"/>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3" name="Freeform 149"/>
            <p:cNvSpPr>
              <a:spLocks noChangeArrowheads="1"/>
            </p:cNvSpPr>
            <p:nvPr/>
          </p:nvSpPr>
          <p:spPr bwMode="auto">
            <a:xfrm>
              <a:off x="11897272" y="6691875"/>
              <a:ext cx="43971" cy="50916"/>
            </a:xfrm>
            <a:custGeom>
              <a:avLst/>
              <a:gdLst>
                <a:gd name="T0" fmla="*/ 48 w 85"/>
                <a:gd name="T1" fmla="*/ 0 h 96"/>
                <a:gd name="T2" fmla="*/ 48 w 85"/>
                <a:gd name="T3" fmla="*/ 0 h 96"/>
                <a:gd name="T4" fmla="*/ 0 w 85"/>
                <a:gd name="T5" fmla="*/ 42 h 96"/>
                <a:gd name="T6" fmla="*/ 36 w 85"/>
                <a:gd name="T7" fmla="*/ 95 h 96"/>
                <a:gd name="T8" fmla="*/ 84 w 85"/>
                <a:gd name="T9" fmla="*/ 48 h 96"/>
                <a:gd name="T10" fmla="*/ 48 w 85"/>
                <a:gd name="T11" fmla="*/ 0 h 96"/>
              </a:gdLst>
              <a:ahLst/>
              <a:cxnLst>
                <a:cxn ang="0">
                  <a:pos x="T0" y="T1"/>
                </a:cxn>
                <a:cxn ang="0">
                  <a:pos x="T2" y="T3"/>
                </a:cxn>
                <a:cxn ang="0">
                  <a:pos x="T4" y="T5"/>
                </a:cxn>
                <a:cxn ang="0">
                  <a:pos x="T6" y="T7"/>
                </a:cxn>
                <a:cxn ang="0">
                  <a:pos x="T8" y="T9"/>
                </a:cxn>
                <a:cxn ang="0">
                  <a:pos x="T10" y="T11"/>
                </a:cxn>
              </a:cxnLst>
              <a:rect l="0" t="0" r="r" b="b"/>
              <a:pathLst>
                <a:path w="85" h="96">
                  <a:moveTo>
                    <a:pt x="48" y="0"/>
                  </a:moveTo>
                  <a:lnTo>
                    <a:pt x="48" y="0"/>
                  </a:lnTo>
                  <a:cubicBezTo>
                    <a:pt x="0" y="42"/>
                    <a:pt x="0" y="42"/>
                    <a:pt x="0" y="42"/>
                  </a:cubicBezTo>
                  <a:cubicBezTo>
                    <a:pt x="12" y="60"/>
                    <a:pt x="24" y="78"/>
                    <a:pt x="36" y="95"/>
                  </a:cubicBezTo>
                  <a:cubicBezTo>
                    <a:pt x="84" y="48"/>
                    <a:pt x="84" y="48"/>
                    <a:pt x="84" y="48"/>
                  </a:cubicBezTo>
                  <a:cubicBezTo>
                    <a:pt x="72" y="36"/>
                    <a:pt x="60" y="18"/>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4" name="Freeform 150"/>
            <p:cNvSpPr>
              <a:spLocks noChangeArrowheads="1"/>
            </p:cNvSpPr>
            <p:nvPr/>
          </p:nvSpPr>
          <p:spPr bwMode="auto">
            <a:xfrm>
              <a:off x="11853303" y="6596985"/>
              <a:ext cx="39341" cy="57859"/>
            </a:xfrm>
            <a:custGeom>
              <a:avLst/>
              <a:gdLst>
                <a:gd name="T0" fmla="*/ 48 w 73"/>
                <a:gd name="T1" fmla="*/ 0 h 109"/>
                <a:gd name="T2" fmla="*/ 48 w 73"/>
                <a:gd name="T3" fmla="*/ 0 h 109"/>
                <a:gd name="T4" fmla="*/ 0 w 73"/>
                <a:gd name="T5" fmla="*/ 48 h 109"/>
                <a:gd name="T6" fmla="*/ 24 w 73"/>
                <a:gd name="T7" fmla="*/ 108 h 109"/>
                <a:gd name="T8" fmla="*/ 72 w 73"/>
                <a:gd name="T9" fmla="*/ 60 h 109"/>
                <a:gd name="T10" fmla="*/ 48 w 73"/>
                <a:gd name="T11" fmla="*/ 0 h 109"/>
              </a:gdLst>
              <a:ahLst/>
              <a:cxnLst>
                <a:cxn ang="0">
                  <a:pos x="T0" y="T1"/>
                </a:cxn>
                <a:cxn ang="0">
                  <a:pos x="T2" y="T3"/>
                </a:cxn>
                <a:cxn ang="0">
                  <a:pos x="T4" y="T5"/>
                </a:cxn>
                <a:cxn ang="0">
                  <a:pos x="T6" y="T7"/>
                </a:cxn>
                <a:cxn ang="0">
                  <a:pos x="T8" y="T9"/>
                </a:cxn>
                <a:cxn ang="0">
                  <a:pos x="T10" y="T11"/>
                </a:cxn>
              </a:cxnLst>
              <a:rect l="0" t="0" r="r" b="b"/>
              <a:pathLst>
                <a:path w="73" h="109">
                  <a:moveTo>
                    <a:pt x="48" y="0"/>
                  </a:moveTo>
                  <a:lnTo>
                    <a:pt x="48" y="0"/>
                  </a:lnTo>
                  <a:cubicBezTo>
                    <a:pt x="0" y="48"/>
                    <a:pt x="0" y="48"/>
                    <a:pt x="0" y="48"/>
                  </a:cubicBezTo>
                  <a:cubicBezTo>
                    <a:pt x="6" y="66"/>
                    <a:pt x="18" y="90"/>
                    <a:pt x="24" y="108"/>
                  </a:cubicBezTo>
                  <a:cubicBezTo>
                    <a:pt x="72" y="60"/>
                    <a:pt x="72" y="60"/>
                    <a:pt x="72" y="60"/>
                  </a:cubicBezTo>
                  <a:cubicBezTo>
                    <a:pt x="60" y="42"/>
                    <a:pt x="54" y="18"/>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5" name="Freeform 151"/>
            <p:cNvSpPr>
              <a:spLocks noChangeArrowheads="1"/>
            </p:cNvSpPr>
            <p:nvPr/>
          </p:nvSpPr>
          <p:spPr bwMode="auto">
            <a:xfrm>
              <a:off x="12323090" y="6805280"/>
              <a:ext cx="32400" cy="78689"/>
            </a:xfrm>
            <a:custGeom>
              <a:avLst/>
              <a:gdLst>
                <a:gd name="T0" fmla="*/ 0 w 61"/>
                <a:gd name="T1" fmla="*/ 150 h 151"/>
                <a:gd name="T2" fmla="*/ 60 w 61"/>
                <a:gd name="T3" fmla="*/ 90 h 151"/>
                <a:gd name="T4" fmla="*/ 60 w 61"/>
                <a:gd name="T5" fmla="*/ 0 h 151"/>
                <a:gd name="T6" fmla="*/ 0 w 61"/>
                <a:gd name="T7" fmla="*/ 66 h 151"/>
                <a:gd name="T8" fmla="*/ 0 w 61"/>
                <a:gd name="T9" fmla="*/ 150 h 151"/>
              </a:gdLst>
              <a:ahLst/>
              <a:cxnLst>
                <a:cxn ang="0">
                  <a:pos x="T0" y="T1"/>
                </a:cxn>
                <a:cxn ang="0">
                  <a:pos x="T2" y="T3"/>
                </a:cxn>
                <a:cxn ang="0">
                  <a:pos x="T4" y="T5"/>
                </a:cxn>
                <a:cxn ang="0">
                  <a:pos x="T6" y="T7"/>
                </a:cxn>
                <a:cxn ang="0">
                  <a:pos x="T8" y="T9"/>
                </a:cxn>
              </a:cxnLst>
              <a:rect l="0" t="0" r="r" b="b"/>
              <a:pathLst>
                <a:path w="61" h="151">
                  <a:moveTo>
                    <a:pt x="0" y="150"/>
                  </a:moveTo>
                  <a:lnTo>
                    <a:pt x="60" y="90"/>
                  </a:lnTo>
                  <a:lnTo>
                    <a:pt x="60" y="0"/>
                  </a:lnTo>
                  <a:lnTo>
                    <a:pt x="0" y="66"/>
                  </a:lnTo>
                  <a:lnTo>
                    <a:pt x="0" y="1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6" name="Freeform 152"/>
            <p:cNvSpPr>
              <a:spLocks noChangeArrowheads="1"/>
            </p:cNvSpPr>
            <p:nvPr/>
          </p:nvSpPr>
          <p:spPr bwMode="auto">
            <a:xfrm>
              <a:off x="12295320" y="6411833"/>
              <a:ext cx="60170" cy="60174"/>
            </a:xfrm>
            <a:custGeom>
              <a:avLst/>
              <a:gdLst>
                <a:gd name="T0" fmla="*/ 53 w 114"/>
                <a:gd name="T1" fmla="*/ 72 h 114"/>
                <a:gd name="T2" fmla="*/ 53 w 114"/>
                <a:gd name="T3" fmla="*/ 72 h 114"/>
                <a:gd name="T4" fmla="*/ 53 w 114"/>
                <a:gd name="T5" fmla="*/ 113 h 114"/>
                <a:gd name="T6" fmla="*/ 113 w 114"/>
                <a:gd name="T7" fmla="*/ 48 h 114"/>
                <a:gd name="T8" fmla="*/ 113 w 114"/>
                <a:gd name="T9" fmla="*/ 36 h 114"/>
                <a:gd name="T10" fmla="*/ 107 w 114"/>
                <a:gd name="T11" fmla="*/ 12 h 114"/>
                <a:gd name="T12" fmla="*/ 77 w 114"/>
                <a:gd name="T13" fmla="*/ 6 h 114"/>
                <a:gd name="T14" fmla="*/ 71 w 114"/>
                <a:gd name="T15" fmla="*/ 6 h 114"/>
                <a:gd name="T16" fmla="*/ 0 w 114"/>
                <a:gd name="T17" fmla="*/ 77 h 114"/>
                <a:gd name="T18" fmla="*/ 53 w 114"/>
                <a:gd name="T19"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3" y="72"/>
                  </a:moveTo>
                  <a:lnTo>
                    <a:pt x="53" y="72"/>
                  </a:lnTo>
                  <a:cubicBezTo>
                    <a:pt x="53" y="113"/>
                    <a:pt x="53" y="113"/>
                    <a:pt x="53" y="113"/>
                  </a:cubicBezTo>
                  <a:cubicBezTo>
                    <a:pt x="113" y="48"/>
                    <a:pt x="113" y="48"/>
                    <a:pt x="113" y="48"/>
                  </a:cubicBezTo>
                  <a:cubicBezTo>
                    <a:pt x="113" y="36"/>
                    <a:pt x="113" y="36"/>
                    <a:pt x="113" y="36"/>
                  </a:cubicBezTo>
                  <a:cubicBezTo>
                    <a:pt x="113" y="24"/>
                    <a:pt x="113" y="18"/>
                    <a:pt x="107" y="12"/>
                  </a:cubicBezTo>
                  <a:cubicBezTo>
                    <a:pt x="95" y="6"/>
                    <a:pt x="89" y="0"/>
                    <a:pt x="77" y="6"/>
                  </a:cubicBezTo>
                  <a:cubicBezTo>
                    <a:pt x="71" y="6"/>
                    <a:pt x="71" y="6"/>
                    <a:pt x="71" y="6"/>
                  </a:cubicBezTo>
                  <a:cubicBezTo>
                    <a:pt x="0" y="77"/>
                    <a:pt x="0" y="77"/>
                    <a:pt x="0" y="77"/>
                  </a:cubicBezTo>
                  <a:lnTo>
                    <a:pt x="53" y="7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7" name="Freeform 153"/>
            <p:cNvSpPr>
              <a:spLocks noChangeArrowheads="1"/>
            </p:cNvSpPr>
            <p:nvPr/>
          </p:nvSpPr>
          <p:spPr bwMode="auto">
            <a:xfrm>
              <a:off x="12346232" y="6944142"/>
              <a:ext cx="9258" cy="9258"/>
            </a:xfrm>
            <a:custGeom>
              <a:avLst/>
              <a:gdLst>
                <a:gd name="T0" fmla="*/ 18 w 19"/>
                <a:gd name="T1" fmla="*/ 0 h 19"/>
                <a:gd name="T2" fmla="*/ 18 w 19"/>
                <a:gd name="T3" fmla="*/ 0 h 19"/>
                <a:gd name="T4" fmla="*/ 0 w 19"/>
                <a:gd name="T5" fmla="*/ 18 h 19"/>
                <a:gd name="T6" fmla="*/ 18 w 19"/>
                <a:gd name="T7" fmla="*/ 0 h 19"/>
              </a:gdLst>
              <a:ahLst/>
              <a:cxnLst>
                <a:cxn ang="0">
                  <a:pos x="T0" y="T1"/>
                </a:cxn>
                <a:cxn ang="0">
                  <a:pos x="T2" y="T3"/>
                </a:cxn>
                <a:cxn ang="0">
                  <a:pos x="T4" y="T5"/>
                </a:cxn>
                <a:cxn ang="0">
                  <a:pos x="T6" y="T7"/>
                </a:cxn>
              </a:cxnLst>
              <a:rect l="0" t="0" r="r" b="b"/>
              <a:pathLst>
                <a:path w="19" h="19">
                  <a:moveTo>
                    <a:pt x="18" y="0"/>
                  </a:moveTo>
                  <a:lnTo>
                    <a:pt x="18" y="0"/>
                  </a:lnTo>
                  <a:cubicBezTo>
                    <a:pt x="0" y="18"/>
                    <a:pt x="0" y="18"/>
                    <a:pt x="0" y="18"/>
                  </a:cubicBezTo>
                  <a:cubicBezTo>
                    <a:pt x="6" y="18"/>
                    <a:pt x="18" y="12"/>
                    <a:pt x="1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8" name="Freeform 154"/>
            <p:cNvSpPr>
              <a:spLocks noChangeArrowheads="1"/>
            </p:cNvSpPr>
            <p:nvPr/>
          </p:nvSpPr>
          <p:spPr bwMode="auto">
            <a:xfrm>
              <a:off x="12133322" y="6432663"/>
              <a:ext cx="94885" cy="50916"/>
            </a:xfrm>
            <a:custGeom>
              <a:avLst/>
              <a:gdLst>
                <a:gd name="T0" fmla="*/ 0 w 180"/>
                <a:gd name="T1" fmla="*/ 96 h 97"/>
                <a:gd name="T2" fmla="*/ 102 w 180"/>
                <a:gd name="T3" fmla="*/ 77 h 97"/>
                <a:gd name="T4" fmla="*/ 179 w 180"/>
                <a:gd name="T5" fmla="*/ 0 h 97"/>
                <a:gd name="T6" fmla="*/ 72 w 180"/>
                <a:gd name="T7" fmla="*/ 18 h 97"/>
                <a:gd name="T8" fmla="*/ 0 w 180"/>
                <a:gd name="T9" fmla="*/ 96 h 97"/>
              </a:gdLst>
              <a:ahLst/>
              <a:cxnLst>
                <a:cxn ang="0">
                  <a:pos x="T0" y="T1"/>
                </a:cxn>
                <a:cxn ang="0">
                  <a:pos x="T2" y="T3"/>
                </a:cxn>
                <a:cxn ang="0">
                  <a:pos x="T4" y="T5"/>
                </a:cxn>
                <a:cxn ang="0">
                  <a:pos x="T6" y="T7"/>
                </a:cxn>
                <a:cxn ang="0">
                  <a:pos x="T8" y="T9"/>
                </a:cxn>
              </a:cxnLst>
              <a:rect l="0" t="0" r="r" b="b"/>
              <a:pathLst>
                <a:path w="180" h="97">
                  <a:moveTo>
                    <a:pt x="0" y="96"/>
                  </a:moveTo>
                  <a:lnTo>
                    <a:pt x="102" y="77"/>
                  </a:lnTo>
                  <a:lnTo>
                    <a:pt x="179" y="0"/>
                  </a:lnTo>
                  <a:lnTo>
                    <a:pt x="72" y="18"/>
                  </a:lnTo>
                  <a:lnTo>
                    <a:pt x="0" y="9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9" name="Freeform 155"/>
            <p:cNvSpPr>
              <a:spLocks noChangeArrowheads="1"/>
            </p:cNvSpPr>
            <p:nvPr/>
          </p:nvSpPr>
          <p:spPr bwMode="auto">
            <a:xfrm>
              <a:off x="12323090" y="6532181"/>
              <a:ext cx="32400" cy="78689"/>
            </a:xfrm>
            <a:custGeom>
              <a:avLst/>
              <a:gdLst>
                <a:gd name="T0" fmla="*/ 0 w 61"/>
                <a:gd name="T1" fmla="*/ 150 h 151"/>
                <a:gd name="T2" fmla="*/ 60 w 61"/>
                <a:gd name="T3" fmla="*/ 84 h 151"/>
                <a:gd name="T4" fmla="*/ 60 w 61"/>
                <a:gd name="T5" fmla="*/ 0 h 151"/>
                <a:gd name="T6" fmla="*/ 0 w 61"/>
                <a:gd name="T7" fmla="*/ 60 h 151"/>
                <a:gd name="T8" fmla="*/ 0 w 61"/>
                <a:gd name="T9" fmla="*/ 150 h 151"/>
              </a:gdLst>
              <a:ahLst/>
              <a:cxnLst>
                <a:cxn ang="0">
                  <a:pos x="T0" y="T1"/>
                </a:cxn>
                <a:cxn ang="0">
                  <a:pos x="T2" y="T3"/>
                </a:cxn>
                <a:cxn ang="0">
                  <a:pos x="T4" y="T5"/>
                </a:cxn>
                <a:cxn ang="0">
                  <a:pos x="T6" y="T7"/>
                </a:cxn>
                <a:cxn ang="0">
                  <a:pos x="T8" y="T9"/>
                </a:cxn>
              </a:cxnLst>
              <a:rect l="0" t="0" r="r" b="b"/>
              <a:pathLst>
                <a:path w="61" h="151">
                  <a:moveTo>
                    <a:pt x="0" y="150"/>
                  </a:moveTo>
                  <a:lnTo>
                    <a:pt x="60" y="84"/>
                  </a:lnTo>
                  <a:lnTo>
                    <a:pt x="60" y="0"/>
                  </a:lnTo>
                  <a:lnTo>
                    <a:pt x="0" y="60"/>
                  </a:lnTo>
                  <a:lnTo>
                    <a:pt x="0" y="1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0" name="Freeform 156"/>
            <p:cNvSpPr>
              <a:spLocks noChangeArrowheads="1"/>
            </p:cNvSpPr>
            <p:nvPr/>
          </p:nvSpPr>
          <p:spPr bwMode="auto">
            <a:xfrm>
              <a:off x="12323090" y="6666417"/>
              <a:ext cx="32400" cy="78689"/>
            </a:xfrm>
            <a:custGeom>
              <a:avLst/>
              <a:gdLst>
                <a:gd name="T0" fmla="*/ 0 w 61"/>
                <a:gd name="T1" fmla="*/ 150 h 151"/>
                <a:gd name="T2" fmla="*/ 60 w 61"/>
                <a:gd name="T3" fmla="*/ 90 h 151"/>
                <a:gd name="T4" fmla="*/ 60 w 61"/>
                <a:gd name="T5" fmla="*/ 0 h 151"/>
                <a:gd name="T6" fmla="*/ 0 w 61"/>
                <a:gd name="T7" fmla="*/ 66 h 151"/>
                <a:gd name="T8" fmla="*/ 0 w 61"/>
                <a:gd name="T9" fmla="*/ 150 h 151"/>
              </a:gdLst>
              <a:ahLst/>
              <a:cxnLst>
                <a:cxn ang="0">
                  <a:pos x="T0" y="T1"/>
                </a:cxn>
                <a:cxn ang="0">
                  <a:pos x="T2" y="T3"/>
                </a:cxn>
                <a:cxn ang="0">
                  <a:pos x="T4" y="T5"/>
                </a:cxn>
                <a:cxn ang="0">
                  <a:pos x="T6" y="T7"/>
                </a:cxn>
                <a:cxn ang="0">
                  <a:pos x="T8" y="T9"/>
                </a:cxn>
              </a:cxnLst>
              <a:rect l="0" t="0" r="r" b="b"/>
              <a:pathLst>
                <a:path w="61" h="151">
                  <a:moveTo>
                    <a:pt x="0" y="150"/>
                  </a:moveTo>
                  <a:lnTo>
                    <a:pt x="60" y="90"/>
                  </a:lnTo>
                  <a:lnTo>
                    <a:pt x="60" y="0"/>
                  </a:lnTo>
                  <a:lnTo>
                    <a:pt x="0" y="66"/>
                  </a:lnTo>
                  <a:lnTo>
                    <a:pt x="0" y="15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1" name="Freeform 157"/>
            <p:cNvSpPr>
              <a:spLocks noChangeArrowheads="1"/>
            </p:cNvSpPr>
            <p:nvPr/>
          </p:nvSpPr>
          <p:spPr bwMode="auto">
            <a:xfrm>
              <a:off x="11860244" y="6465063"/>
              <a:ext cx="148110" cy="57860"/>
            </a:xfrm>
            <a:custGeom>
              <a:avLst/>
              <a:gdLst>
                <a:gd name="T0" fmla="*/ 210 w 283"/>
                <a:gd name="T1" fmla="*/ 78 h 109"/>
                <a:gd name="T2" fmla="*/ 282 w 283"/>
                <a:gd name="T3" fmla="*/ 0 h 109"/>
                <a:gd name="T4" fmla="*/ 78 w 283"/>
                <a:gd name="T5" fmla="*/ 36 h 109"/>
                <a:gd name="T6" fmla="*/ 0 w 283"/>
                <a:gd name="T7" fmla="*/ 108 h 109"/>
                <a:gd name="T8" fmla="*/ 210 w 283"/>
                <a:gd name="T9" fmla="*/ 78 h 109"/>
              </a:gdLst>
              <a:ahLst/>
              <a:cxnLst>
                <a:cxn ang="0">
                  <a:pos x="T0" y="T1"/>
                </a:cxn>
                <a:cxn ang="0">
                  <a:pos x="T2" y="T3"/>
                </a:cxn>
                <a:cxn ang="0">
                  <a:pos x="T4" y="T5"/>
                </a:cxn>
                <a:cxn ang="0">
                  <a:pos x="T6" y="T7"/>
                </a:cxn>
                <a:cxn ang="0">
                  <a:pos x="T8" y="T9"/>
                </a:cxn>
              </a:cxnLst>
              <a:rect l="0" t="0" r="r" b="b"/>
              <a:pathLst>
                <a:path w="283" h="109">
                  <a:moveTo>
                    <a:pt x="210" y="78"/>
                  </a:moveTo>
                  <a:lnTo>
                    <a:pt x="282" y="0"/>
                  </a:lnTo>
                  <a:lnTo>
                    <a:pt x="78" y="36"/>
                  </a:lnTo>
                  <a:lnTo>
                    <a:pt x="0" y="108"/>
                  </a:lnTo>
                  <a:lnTo>
                    <a:pt x="210" y="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2" name="Freeform 158"/>
            <p:cNvSpPr>
              <a:spLocks noChangeArrowheads="1"/>
            </p:cNvSpPr>
            <p:nvPr/>
          </p:nvSpPr>
          <p:spPr bwMode="auto">
            <a:xfrm>
              <a:off x="11832473" y="6525239"/>
              <a:ext cx="48600" cy="97204"/>
            </a:xfrm>
            <a:custGeom>
              <a:avLst/>
              <a:gdLst>
                <a:gd name="T0" fmla="*/ 54 w 91"/>
                <a:gd name="T1" fmla="*/ 0 h 187"/>
                <a:gd name="T2" fmla="*/ 54 w 91"/>
                <a:gd name="T3" fmla="*/ 0 h 187"/>
                <a:gd name="T4" fmla="*/ 0 w 91"/>
                <a:gd name="T5" fmla="*/ 48 h 187"/>
                <a:gd name="T6" fmla="*/ 42 w 91"/>
                <a:gd name="T7" fmla="*/ 186 h 187"/>
                <a:gd name="T8" fmla="*/ 90 w 91"/>
                <a:gd name="T9" fmla="*/ 138 h 187"/>
                <a:gd name="T10" fmla="*/ 54 w 91"/>
                <a:gd name="T11" fmla="*/ 0 h 187"/>
              </a:gdLst>
              <a:ahLst/>
              <a:cxnLst>
                <a:cxn ang="0">
                  <a:pos x="T0" y="T1"/>
                </a:cxn>
                <a:cxn ang="0">
                  <a:pos x="T2" y="T3"/>
                </a:cxn>
                <a:cxn ang="0">
                  <a:pos x="T4" y="T5"/>
                </a:cxn>
                <a:cxn ang="0">
                  <a:pos x="T6" y="T7"/>
                </a:cxn>
                <a:cxn ang="0">
                  <a:pos x="T8" y="T9"/>
                </a:cxn>
                <a:cxn ang="0">
                  <a:pos x="T10" y="T11"/>
                </a:cxn>
              </a:cxnLst>
              <a:rect l="0" t="0" r="r" b="b"/>
              <a:pathLst>
                <a:path w="91" h="187">
                  <a:moveTo>
                    <a:pt x="54" y="0"/>
                  </a:moveTo>
                  <a:lnTo>
                    <a:pt x="54" y="0"/>
                  </a:lnTo>
                  <a:cubicBezTo>
                    <a:pt x="0" y="48"/>
                    <a:pt x="0" y="48"/>
                    <a:pt x="0" y="48"/>
                  </a:cubicBezTo>
                  <a:cubicBezTo>
                    <a:pt x="12" y="96"/>
                    <a:pt x="24" y="144"/>
                    <a:pt x="42" y="186"/>
                  </a:cubicBezTo>
                  <a:cubicBezTo>
                    <a:pt x="90" y="138"/>
                    <a:pt x="90" y="138"/>
                    <a:pt x="90" y="138"/>
                  </a:cubicBezTo>
                  <a:cubicBezTo>
                    <a:pt x="72" y="90"/>
                    <a:pt x="60" y="48"/>
                    <a:pt x="54"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3" name="Freeform 159"/>
            <p:cNvSpPr>
              <a:spLocks noChangeArrowheads="1"/>
            </p:cNvSpPr>
            <p:nvPr/>
          </p:nvSpPr>
          <p:spPr bwMode="auto">
            <a:xfrm>
              <a:off x="11860244" y="6506722"/>
              <a:ext cx="111083" cy="92575"/>
            </a:xfrm>
            <a:custGeom>
              <a:avLst/>
              <a:gdLst>
                <a:gd name="T0" fmla="*/ 0 w 211"/>
                <a:gd name="T1" fmla="*/ 30 h 175"/>
                <a:gd name="T2" fmla="*/ 0 w 211"/>
                <a:gd name="T3" fmla="*/ 30 h 175"/>
                <a:gd name="T4" fmla="*/ 0 w 211"/>
                <a:gd name="T5" fmla="*/ 36 h 175"/>
                <a:gd name="T6" fmla="*/ 36 w 211"/>
                <a:gd name="T7" fmla="*/ 174 h 175"/>
                <a:gd name="T8" fmla="*/ 210 w 211"/>
                <a:gd name="T9" fmla="*/ 0 h 175"/>
                <a:gd name="T10" fmla="*/ 0 w 211"/>
                <a:gd name="T11" fmla="*/ 30 h 175"/>
              </a:gdLst>
              <a:ahLst/>
              <a:cxnLst>
                <a:cxn ang="0">
                  <a:pos x="T0" y="T1"/>
                </a:cxn>
                <a:cxn ang="0">
                  <a:pos x="T2" y="T3"/>
                </a:cxn>
                <a:cxn ang="0">
                  <a:pos x="T4" y="T5"/>
                </a:cxn>
                <a:cxn ang="0">
                  <a:pos x="T6" y="T7"/>
                </a:cxn>
                <a:cxn ang="0">
                  <a:pos x="T8" y="T9"/>
                </a:cxn>
                <a:cxn ang="0">
                  <a:pos x="T10" y="T11"/>
                </a:cxn>
              </a:cxnLst>
              <a:rect l="0" t="0" r="r" b="b"/>
              <a:pathLst>
                <a:path w="211" h="175">
                  <a:moveTo>
                    <a:pt x="0" y="30"/>
                  </a:moveTo>
                  <a:lnTo>
                    <a:pt x="0" y="30"/>
                  </a:lnTo>
                  <a:cubicBezTo>
                    <a:pt x="0" y="36"/>
                    <a:pt x="0" y="36"/>
                    <a:pt x="0" y="36"/>
                  </a:cubicBezTo>
                  <a:cubicBezTo>
                    <a:pt x="6" y="84"/>
                    <a:pt x="18" y="126"/>
                    <a:pt x="36" y="174"/>
                  </a:cubicBezTo>
                  <a:cubicBezTo>
                    <a:pt x="210" y="0"/>
                    <a:pt x="210" y="0"/>
                    <a:pt x="210" y="0"/>
                  </a:cubicBezTo>
                  <a:lnTo>
                    <a:pt x="0" y="3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4" name="Freeform 160"/>
            <p:cNvSpPr>
              <a:spLocks noChangeArrowheads="1"/>
            </p:cNvSpPr>
            <p:nvPr/>
          </p:nvSpPr>
          <p:spPr bwMode="auto">
            <a:xfrm>
              <a:off x="12022240" y="6441920"/>
              <a:ext cx="148110" cy="55545"/>
            </a:xfrm>
            <a:custGeom>
              <a:avLst/>
              <a:gdLst>
                <a:gd name="T0" fmla="*/ 210 w 283"/>
                <a:gd name="T1" fmla="*/ 78 h 108"/>
                <a:gd name="T2" fmla="*/ 282 w 283"/>
                <a:gd name="T3" fmla="*/ 0 h 108"/>
                <a:gd name="T4" fmla="*/ 78 w 283"/>
                <a:gd name="T5" fmla="*/ 36 h 108"/>
                <a:gd name="T6" fmla="*/ 0 w 283"/>
                <a:gd name="T7" fmla="*/ 107 h 108"/>
                <a:gd name="T8" fmla="*/ 210 w 283"/>
                <a:gd name="T9" fmla="*/ 78 h 108"/>
              </a:gdLst>
              <a:ahLst/>
              <a:cxnLst>
                <a:cxn ang="0">
                  <a:pos x="T0" y="T1"/>
                </a:cxn>
                <a:cxn ang="0">
                  <a:pos x="T2" y="T3"/>
                </a:cxn>
                <a:cxn ang="0">
                  <a:pos x="T4" y="T5"/>
                </a:cxn>
                <a:cxn ang="0">
                  <a:pos x="T6" y="T7"/>
                </a:cxn>
                <a:cxn ang="0">
                  <a:pos x="T8" y="T9"/>
                </a:cxn>
              </a:cxnLst>
              <a:rect l="0" t="0" r="r" b="b"/>
              <a:pathLst>
                <a:path w="283" h="108">
                  <a:moveTo>
                    <a:pt x="210" y="78"/>
                  </a:moveTo>
                  <a:lnTo>
                    <a:pt x="282" y="0"/>
                  </a:lnTo>
                  <a:lnTo>
                    <a:pt x="78" y="36"/>
                  </a:lnTo>
                  <a:lnTo>
                    <a:pt x="0" y="107"/>
                  </a:lnTo>
                  <a:lnTo>
                    <a:pt x="210" y="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5" name="Freeform 161"/>
            <p:cNvSpPr>
              <a:spLocks noChangeArrowheads="1"/>
            </p:cNvSpPr>
            <p:nvPr/>
          </p:nvSpPr>
          <p:spPr bwMode="auto">
            <a:xfrm>
              <a:off x="11867188" y="6629387"/>
              <a:ext cx="57855" cy="85632"/>
            </a:xfrm>
            <a:custGeom>
              <a:avLst/>
              <a:gdLst>
                <a:gd name="T0" fmla="*/ 48 w 109"/>
                <a:gd name="T1" fmla="*/ 0 h 163"/>
                <a:gd name="T2" fmla="*/ 48 w 109"/>
                <a:gd name="T3" fmla="*/ 0 h 163"/>
                <a:gd name="T4" fmla="*/ 0 w 109"/>
                <a:gd name="T5" fmla="*/ 48 h 163"/>
                <a:gd name="T6" fmla="*/ 60 w 109"/>
                <a:gd name="T7" fmla="*/ 162 h 163"/>
                <a:gd name="T8" fmla="*/ 108 w 109"/>
                <a:gd name="T9" fmla="*/ 120 h 163"/>
                <a:gd name="T10" fmla="*/ 48 w 109"/>
                <a:gd name="T11" fmla="*/ 0 h 163"/>
              </a:gdLst>
              <a:ahLst/>
              <a:cxnLst>
                <a:cxn ang="0">
                  <a:pos x="T0" y="T1"/>
                </a:cxn>
                <a:cxn ang="0">
                  <a:pos x="T2" y="T3"/>
                </a:cxn>
                <a:cxn ang="0">
                  <a:pos x="T4" y="T5"/>
                </a:cxn>
                <a:cxn ang="0">
                  <a:pos x="T6" y="T7"/>
                </a:cxn>
                <a:cxn ang="0">
                  <a:pos x="T8" y="T9"/>
                </a:cxn>
                <a:cxn ang="0">
                  <a:pos x="T10" y="T11"/>
                </a:cxn>
              </a:cxnLst>
              <a:rect l="0" t="0" r="r" b="b"/>
              <a:pathLst>
                <a:path w="109" h="163">
                  <a:moveTo>
                    <a:pt x="48" y="0"/>
                  </a:moveTo>
                  <a:lnTo>
                    <a:pt x="48" y="0"/>
                  </a:lnTo>
                  <a:cubicBezTo>
                    <a:pt x="0" y="48"/>
                    <a:pt x="0" y="48"/>
                    <a:pt x="0" y="48"/>
                  </a:cubicBezTo>
                  <a:cubicBezTo>
                    <a:pt x="18" y="90"/>
                    <a:pt x="42" y="126"/>
                    <a:pt x="60" y="162"/>
                  </a:cubicBezTo>
                  <a:cubicBezTo>
                    <a:pt x="108" y="120"/>
                    <a:pt x="108" y="120"/>
                    <a:pt x="108" y="120"/>
                  </a:cubicBezTo>
                  <a:cubicBezTo>
                    <a:pt x="84" y="78"/>
                    <a:pt x="66" y="42"/>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6" name="Freeform 162"/>
            <p:cNvSpPr>
              <a:spLocks noChangeArrowheads="1"/>
            </p:cNvSpPr>
            <p:nvPr/>
          </p:nvSpPr>
          <p:spPr bwMode="auto">
            <a:xfrm>
              <a:off x="11890330" y="6481265"/>
              <a:ext cx="242994" cy="210608"/>
            </a:xfrm>
            <a:custGeom>
              <a:avLst/>
              <a:gdLst>
                <a:gd name="T0" fmla="*/ 0 w 462"/>
                <a:gd name="T1" fmla="*/ 281 h 402"/>
                <a:gd name="T2" fmla="*/ 0 w 462"/>
                <a:gd name="T3" fmla="*/ 281 h 402"/>
                <a:gd name="T4" fmla="*/ 60 w 462"/>
                <a:gd name="T5" fmla="*/ 401 h 402"/>
                <a:gd name="T6" fmla="*/ 461 w 462"/>
                <a:gd name="T7" fmla="*/ 0 h 402"/>
                <a:gd name="T8" fmla="*/ 251 w 462"/>
                <a:gd name="T9" fmla="*/ 29 h 402"/>
                <a:gd name="T10" fmla="*/ 0 w 462"/>
                <a:gd name="T11" fmla="*/ 281 h 402"/>
              </a:gdLst>
              <a:ahLst/>
              <a:cxnLst>
                <a:cxn ang="0">
                  <a:pos x="T0" y="T1"/>
                </a:cxn>
                <a:cxn ang="0">
                  <a:pos x="T2" y="T3"/>
                </a:cxn>
                <a:cxn ang="0">
                  <a:pos x="T4" y="T5"/>
                </a:cxn>
                <a:cxn ang="0">
                  <a:pos x="T6" y="T7"/>
                </a:cxn>
                <a:cxn ang="0">
                  <a:pos x="T8" y="T9"/>
                </a:cxn>
                <a:cxn ang="0">
                  <a:pos x="T10" y="T11"/>
                </a:cxn>
              </a:cxnLst>
              <a:rect l="0" t="0" r="r" b="b"/>
              <a:pathLst>
                <a:path w="462" h="402">
                  <a:moveTo>
                    <a:pt x="0" y="281"/>
                  </a:moveTo>
                  <a:lnTo>
                    <a:pt x="0" y="281"/>
                  </a:lnTo>
                  <a:cubicBezTo>
                    <a:pt x="18" y="323"/>
                    <a:pt x="36" y="359"/>
                    <a:pt x="60" y="401"/>
                  </a:cubicBezTo>
                  <a:cubicBezTo>
                    <a:pt x="461" y="0"/>
                    <a:pt x="461" y="0"/>
                    <a:pt x="461" y="0"/>
                  </a:cubicBezTo>
                  <a:cubicBezTo>
                    <a:pt x="251" y="29"/>
                    <a:pt x="251" y="29"/>
                    <a:pt x="251" y="29"/>
                  </a:cubicBezTo>
                  <a:lnTo>
                    <a:pt x="0" y="28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7" name="Freeform 163"/>
            <p:cNvSpPr>
              <a:spLocks noChangeArrowheads="1"/>
            </p:cNvSpPr>
            <p:nvPr/>
          </p:nvSpPr>
          <p:spPr bwMode="auto">
            <a:xfrm>
              <a:off x="12186551" y="6416462"/>
              <a:ext cx="148110" cy="55545"/>
            </a:xfrm>
            <a:custGeom>
              <a:avLst/>
              <a:gdLst>
                <a:gd name="T0" fmla="*/ 209 w 281"/>
                <a:gd name="T1" fmla="*/ 71 h 108"/>
                <a:gd name="T2" fmla="*/ 280 w 281"/>
                <a:gd name="T3" fmla="*/ 0 h 108"/>
                <a:gd name="T4" fmla="*/ 77 w 281"/>
                <a:gd name="T5" fmla="*/ 30 h 108"/>
                <a:gd name="T6" fmla="*/ 0 w 281"/>
                <a:gd name="T7" fmla="*/ 107 h 108"/>
                <a:gd name="T8" fmla="*/ 209 w 281"/>
                <a:gd name="T9" fmla="*/ 71 h 108"/>
              </a:gdLst>
              <a:ahLst/>
              <a:cxnLst>
                <a:cxn ang="0">
                  <a:pos x="T0" y="T1"/>
                </a:cxn>
                <a:cxn ang="0">
                  <a:pos x="T2" y="T3"/>
                </a:cxn>
                <a:cxn ang="0">
                  <a:pos x="T4" y="T5"/>
                </a:cxn>
                <a:cxn ang="0">
                  <a:pos x="T6" y="T7"/>
                </a:cxn>
                <a:cxn ang="0">
                  <a:pos x="T8" y="T9"/>
                </a:cxn>
              </a:cxnLst>
              <a:rect l="0" t="0" r="r" b="b"/>
              <a:pathLst>
                <a:path w="281" h="108">
                  <a:moveTo>
                    <a:pt x="209" y="71"/>
                  </a:moveTo>
                  <a:lnTo>
                    <a:pt x="280" y="0"/>
                  </a:lnTo>
                  <a:lnTo>
                    <a:pt x="77" y="30"/>
                  </a:lnTo>
                  <a:lnTo>
                    <a:pt x="0" y="107"/>
                  </a:lnTo>
                  <a:lnTo>
                    <a:pt x="209" y="7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8" name="Freeform 164"/>
            <p:cNvSpPr>
              <a:spLocks noChangeArrowheads="1"/>
            </p:cNvSpPr>
            <p:nvPr/>
          </p:nvSpPr>
          <p:spPr bwMode="auto">
            <a:xfrm>
              <a:off x="11941244" y="6453492"/>
              <a:ext cx="356392" cy="314756"/>
            </a:xfrm>
            <a:custGeom>
              <a:avLst/>
              <a:gdLst>
                <a:gd name="T0" fmla="*/ 78 w 677"/>
                <a:gd name="T1" fmla="*/ 599 h 600"/>
                <a:gd name="T2" fmla="*/ 78 w 677"/>
                <a:gd name="T3" fmla="*/ 599 h 600"/>
                <a:gd name="T4" fmla="*/ 676 w 677"/>
                <a:gd name="T5" fmla="*/ 0 h 600"/>
                <a:gd name="T6" fmla="*/ 467 w 677"/>
                <a:gd name="T7" fmla="*/ 36 h 600"/>
                <a:gd name="T8" fmla="*/ 0 w 677"/>
                <a:gd name="T9" fmla="*/ 504 h 600"/>
                <a:gd name="T10" fmla="*/ 78 w 677"/>
                <a:gd name="T11" fmla="*/ 599 h 600"/>
              </a:gdLst>
              <a:ahLst/>
              <a:cxnLst>
                <a:cxn ang="0">
                  <a:pos x="T0" y="T1"/>
                </a:cxn>
                <a:cxn ang="0">
                  <a:pos x="T2" y="T3"/>
                </a:cxn>
                <a:cxn ang="0">
                  <a:pos x="T4" y="T5"/>
                </a:cxn>
                <a:cxn ang="0">
                  <a:pos x="T6" y="T7"/>
                </a:cxn>
                <a:cxn ang="0">
                  <a:pos x="T8" y="T9"/>
                </a:cxn>
                <a:cxn ang="0">
                  <a:pos x="T10" y="T11"/>
                </a:cxn>
              </a:cxnLst>
              <a:rect l="0" t="0" r="r" b="b"/>
              <a:pathLst>
                <a:path w="677" h="600">
                  <a:moveTo>
                    <a:pt x="78" y="599"/>
                  </a:moveTo>
                  <a:lnTo>
                    <a:pt x="78" y="599"/>
                  </a:lnTo>
                  <a:cubicBezTo>
                    <a:pt x="676" y="0"/>
                    <a:pt x="676" y="0"/>
                    <a:pt x="676" y="0"/>
                  </a:cubicBezTo>
                  <a:cubicBezTo>
                    <a:pt x="467" y="36"/>
                    <a:pt x="467" y="36"/>
                    <a:pt x="467" y="36"/>
                  </a:cubicBezTo>
                  <a:cubicBezTo>
                    <a:pt x="0" y="504"/>
                    <a:pt x="0" y="504"/>
                    <a:pt x="0" y="504"/>
                  </a:cubicBezTo>
                  <a:cubicBezTo>
                    <a:pt x="24" y="540"/>
                    <a:pt x="48" y="569"/>
                    <a:pt x="78" y="59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9" name="Freeform 165"/>
            <p:cNvSpPr>
              <a:spLocks noChangeArrowheads="1"/>
            </p:cNvSpPr>
            <p:nvPr/>
          </p:nvSpPr>
          <p:spPr bwMode="auto">
            <a:xfrm>
              <a:off x="11915785" y="6717333"/>
              <a:ext cx="67114" cy="76374"/>
            </a:xfrm>
            <a:custGeom>
              <a:avLst/>
              <a:gdLst>
                <a:gd name="T0" fmla="*/ 48 w 127"/>
                <a:gd name="T1" fmla="*/ 0 h 144"/>
                <a:gd name="T2" fmla="*/ 48 w 127"/>
                <a:gd name="T3" fmla="*/ 0 h 144"/>
                <a:gd name="T4" fmla="*/ 0 w 127"/>
                <a:gd name="T5" fmla="*/ 47 h 144"/>
                <a:gd name="T6" fmla="*/ 78 w 127"/>
                <a:gd name="T7" fmla="*/ 143 h 144"/>
                <a:gd name="T8" fmla="*/ 126 w 127"/>
                <a:gd name="T9" fmla="*/ 95 h 144"/>
                <a:gd name="T10" fmla="*/ 48 w 127"/>
                <a:gd name="T11" fmla="*/ 0 h 144"/>
              </a:gdLst>
              <a:ahLst/>
              <a:cxnLst>
                <a:cxn ang="0">
                  <a:pos x="T0" y="T1"/>
                </a:cxn>
                <a:cxn ang="0">
                  <a:pos x="T2" y="T3"/>
                </a:cxn>
                <a:cxn ang="0">
                  <a:pos x="T4" y="T5"/>
                </a:cxn>
                <a:cxn ang="0">
                  <a:pos x="T6" y="T7"/>
                </a:cxn>
                <a:cxn ang="0">
                  <a:pos x="T8" y="T9"/>
                </a:cxn>
                <a:cxn ang="0">
                  <a:pos x="T10" y="T11"/>
                </a:cxn>
              </a:cxnLst>
              <a:rect l="0" t="0" r="r" b="b"/>
              <a:pathLst>
                <a:path w="127" h="144">
                  <a:moveTo>
                    <a:pt x="48" y="0"/>
                  </a:moveTo>
                  <a:lnTo>
                    <a:pt x="48" y="0"/>
                  </a:lnTo>
                  <a:cubicBezTo>
                    <a:pt x="0" y="47"/>
                    <a:pt x="0" y="47"/>
                    <a:pt x="0" y="47"/>
                  </a:cubicBezTo>
                  <a:cubicBezTo>
                    <a:pt x="24" y="78"/>
                    <a:pt x="54" y="113"/>
                    <a:pt x="78" y="143"/>
                  </a:cubicBezTo>
                  <a:cubicBezTo>
                    <a:pt x="126" y="95"/>
                    <a:pt x="126" y="95"/>
                    <a:pt x="126" y="95"/>
                  </a:cubicBezTo>
                  <a:cubicBezTo>
                    <a:pt x="96" y="65"/>
                    <a:pt x="72" y="36"/>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0" name="Freeform 166"/>
            <p:cNvSpPr>
              <a:spLocks noChangeArrowheads="1"/>
            </p:cNvSpPr>
            <p:nvPr/>
          </p:nvSpPr>
          <p:spPr bwMode="auto">
            <a:xfrm>
              <a:off x="11982898" y="6793707"/>
              <a:ext cx="71741" cy="62489"/>
            </a:xfrm>
            <a:custGeom>
              <a:avLst/>
              <a:gdLst>
                <a:gd name="T0" fmla="*/ 42 w 138"/>
                <a:gd name="T1" fmla="*/ 0 h 121"/>
                <a:gd name="T2" fmla="*/ 42 w 138"/>
                <a:gd name="T3" fmla="*/ 0 h 121"/>
                <a:gd name="T4" fmla="*/ 0 w 138"/>
                <a:gd name="T5" fmla="*/ 42 h 121"/>
                <a:gd name="T6" fmla="*/ 95 w 138"/>
                <a:gd name="T7" fmla="*/ 120 h 121"/>
                <a:gd name="T8" fmla="*/ 137 w 138"/>
                <a:gd name="T9" fmla="*/ 78 h 121"/>
                <a:gd name="T10" fmla="*/ 42 w 138"/>
                <a:gd name="T11" fmla="*/ 0 h 121"/>
              </a:gdLst>
              <a:ahLst/>
              <a:cxnLst>
                <a:cxn ang="0">
                  <a:pos x="T0" y="T1"/>
                </a:cxn>
                <a:cxn ang="0">
                  <a:pos x="T2" y="T3"/>
                </a:cxn>
                <a:cxn ang="0">
                  <a:pos x="T4" y="T5"/>
                </a:cxn>
                <a:cxn ang="0">
                  <a:pos x="T6" y="T7"/>
                </a:cxn>
                <a:cxn ang="0">
                  <a:pos x="T8" y="T9"/>
                </a:cxn>
                <a:cxn ang="0">
                  <a:pos x="T10" y="T11"/>
                </a:cxn>
              </a:cxnLst>
              <a:rect l="0" t="0" r="r" b="b"/>
              <a:pathLst>
                <a:path w="138" h="121">
                  <a:moveTo>
                    <a:pt x="42" y="0"/>
                  </a:moveTo>
                  <a:lnTo>
                    <a:pt x="42" y="0"/>
                  </a:lnTo>
                  <a:cubicBezTo>
                    <a:pt x="0" y="42"/>
                    <a:pt x="0" y="42"/>
                    <a:pt x="0" y="42"/>
                  </a:cubicBezTo>
                  <a:cubicBezTo>
                    <a:pt x="30" y="72"/>
                    <a:pt x="59" y="96"/>
                    <a:pt x="95" y="120"/>
                  </a:cubicBezTo>
                  <a:cubicBezTo>
                    <a:pt x="137" y="78"/>
                    <a:pt x="137" y="78"/>
                    <a:pt x="137" y="78"/>
                  </a:cubicBezTo>
                  <a:cubicBezTo>
                    <a:pt x="101" y="54"/>
                    <a:pt x="72" y="30"/>
                    <a:pt x="4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1" name="Freeform 167"/>
            <p:cNvSpPr>
              <a:spLocks noChangeArrowheads="1"/>
            </p:cNvSpPr>
            <p:nvPr/>
          </p:nvSpPr>
          <p:spPr bwMode="auto">
            <a:xfrm>
              <a:off x="12323090" y="6437292"/>
              <a:ext cx="32400" cy="124977"/>
            </a:xfrm>
            <a:custGeom>
              <a:avLst/>
              <a:gdLst>
                <a:gd name="T0" fmla="*/ 0 w 61"/>
                <a:gd name="T1" fmla="*/ 239 h 240"/>
                <a:gd name="T2" fmla="*/ 60 w 61"/>
                <a:gd name="T3" fmla="*/ 179 h 240"/>
                <a:gd name="T4" fmla="*/ 60 w 61"/>
                <a:gd name="T5" fmla="*/ 0 h 240"/>
                <a:gd name="T6" fmla="*/ 0 w 61"/>
                <a:gd name="T7" fmla="*/ 65 h 240"/>
                <a:gd name="T8" fmla="*/ 0 w 61"/>
                <a:gd name="T9" fmla="*/ 239 h 240"/>
              </a:gdLst>
              <a:ahLst/>
              <a:cxnLst>
                <a:cxn ang="0">
                  <a:pos x="T0" y="T1"/>
                </a:cxn>
                <a:cxn ang="0">
                  <a:pos x="T2" y="T3"/>
                </a:cxn>
                <a:cxn ang="0">
                  <a:pos x="T4" y="T5"/>
                </a:cxn>
                <a:cxn ang="0">
                  <a:pos x="T6" y="T7"/>
                </a:cxn>
                <a:cxn ang="0">
                  <a:pos x="T8" y="T9"/>
                </a:cxn>
              </a:cxnLst>
              <a:rect l="0" t="0" r="r" b="b"/>
              <a:pathLst>
                <a:path w="61" h="240">
                  <a:moveTo>
                    <a:pt x="0" y="239"/>
                  </a:moveTo>
                  <a:lnTo>
                    <a:pt x="60" y="179"/>
                  </a:lnTo>
                  <a:lnTo>
                    <a:pt x="60" y="0"/>
                  </a:lnTo>
                  <a:lnTo>
                    <a:pt x="0" y="65"/>
                  </a:lnTo>
                  <a:lnTo>
                    <a:pt x="0" y="23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2" name="Freeform 168"/>
            <p:cNvSpPr>
              <a:spLocks noChangeArrowheads="1"/>
            </p:cNvSpPr>
            <p:nvPr/>
          </p:nvSpPr>
          <p:spPr bwMode="auto">
            <a:xfrm>
              <a:off x="12003727" y="6472007"/>
              <a:ext cx="319365" cy="361044"/>
            </a:xfrm>
            <a:custGeom>
              <a:avLst/>
              <a:gdLst>
                <a:gd name="T0" fmla="*/ 95 w 610"/>
                <a:gd name="T1" fmla="*/ 689 h 690"/>
                <a:gd name="T2" fmla="*/ 95 w 610"/>
                <a:gd name="T3" fmla="*/ 689 h 690"/>
                <a:gd name="T4" fmla="*/ 609 w 610"/>
                <a:gd name="T5" fmla="*/ 174 h 690"/>
                <a:gd name="T6" fmla="*/ 609 w 610"/>
                <a:gd name="T7" fmla="*/ 0 h 690"/>
                <a:gd name="T8" fmla="*/ 0 w 610"/>
                <a:gd name="T9" fmla="*/ 611 h 690"/>
                <a:gd name="T10" fmla="*/ 95 w 610"/>
                <a:gd name="T11" fmla="*/ 689 h 690"/>
              </a:gdLst>
              <a:ahLst/>
              <a:cxnLst>
                <a:cxn ang="0">
                  <a:pos x="T0" y="T1"/>
                </a:cxn>
                <a:cxn ang="0">
                  <a:pos x="T2" y="T3"/>
                </a:cxn>
                <a:cxn ang="0">
                  <a:pos x="T4" y="T5"/>
                </a:cxn>
                <a:cxn ang="0">
                  <a:pos x="T6" y="T7"/>
                </a:cxn>
                <a:cxn ang="0">
                  <a:pos x="T8" y="T9"/>
                </a:cxn>
                <a:cxn ang="0">
                  <a:pos x="T10" y="T11"/>
                </a:cxn>
              </a:cxnLst>
              <a:rect l="0" t="0" r="r" b="b"/>
              <a:pathLst>
                <a:path w="610" h="690">
                  <a:moveTo>
                    <a:pt x="95" y="689"/>
                  </a:moveTo>
                  <a:lnTo>
                    <a:pt x="95" y="689"/>
                  </a:lnTo>
                  <a:cubicBezTo>
                    <a:pt x="609" y="174"/>
                    <a:pt x="609" y="174"/>
                    <a:pt x="609" y="174"/>
                  </a:cubicBezTo>
                  <a:cubicBezTo>
                    <a:pt x="609" y="0"/>
                    <a:pt x="609" y="0"/>
                    <a:pt x="609" y="0"/>
                  </a:cubicBezTo>
                  <a:cubicBezTo>
                    <a:pt x="0" y="611"/>
                    <a:pt x="0" y="611"/>
                    <a:pt x="0" y="611"/>
                  </a:cubicBezTo>
                  <a:cubicBezTo>
                    <a:pt x="30" y="641"/>
                    <a:pt x="59" y="665"/>
                    <a:pt x="95" y="68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3" name="Freeform 169"/>
            <p:cNvSpPr>
              <a:spLocks noChangeArrowheads="1"/>
            </p:cNvSpPr>
            <p:nvPr/>
          </p:nvSpPr>
          <p:spPr bwMode="auto">
            <a:xfrm>
              <a:off x="12323090" y="6576155"/>
              <a:ext cx="32400" cy="127292"/>
            </a:xfrm>
            <a:custGeom>
              <a:avLst/>
              <a:gdLst>
                <a:gd name="T0" fmla="*/ 0 w 61"/>
                <a:gd name="T1" fmla="*/ 240 h 241"/>
                <a:gd name="T2" fmla="*/ 60 w 61"/>
                <a:gd name="T3" fmla="*/ 174 h 241"/>
                <a:gd name="T4" fmla="*/ 60 w 61"/>
                <a:gd name="T5" fmla="*/ 0 h 241"/>
                <a:gd name="T6" fmla="*/ 0 w 61"/>
                <a:gd name="T7" fmla="*/ 66 h 241"/>
                <a:gd name="T8" fmla="*/ 0 w 61"/>
                <a:gd name="T9" fmla="*/ 240 h 241"/>
              </a:gdLst>
              <a:ahLst/>
              <a:cxnLst>
                <a:cxn ang="0">
                  <a:pos x="T0" y="T1"/>
                </a:cxn>
                <a:cxn ang="0">
                  <a:pos x="T2" y="T3"/>
                </a:cxn>
                <a:cxn ang="0">
                  <a:pos x="T4" y="T5"/>
                </a:cxn>
                <a:cxn ang="0">
                  <a:pos x="T6" y="T7"/>
                </a:cxn>
                <a:cxn ang="0">
                  <a:pos x="T8" y="T9"/>
                </a:cxn>
              </a:cxnLst>
              <a:rect l="0" t="0" r="r" b="b"/>
              <a:pathLst>
                <a:path w="61" h="241">
                  <a:moveTo>
                    <a:pt x="0" y="240"/>
                  </a:moveTo>
                  <a:lnTo>
                    <a:pt x="60" y="174"/>
                  </a:lnTo>
                  <a:lnTo>
                    <a:pt x="60" y="0"/>
                  </a:lnTo>
                  <a:lnTo>
                    <a:pt x="0" y="66"/>
                  </a:lnTo>
                  <a:lnTo>
                    <a:pt x="0" y="24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4" name="Freeform 170"/>
            <p:cNvSpPr>
              <a:spLocks noChangeArrowheads="1"/>
            </p:cNvSpPr>
            <p:nvPr/>
          </p:nvSpPr>
          <p:spPr bwMode="auto">
            <a:xfrm>
              <a:off x="12082410" y="6610870"/>
              <a:ext cx="242995" cy="273097"/>
            </a:xfrm>
            <a:custGeom>
              <a:avLst/>
              <a:gdLst>
                <a:gd name="T0" fmla="*/ 114 w 461"/>
                <a:gd name="T1" fmla="*/ 521 h 522"/>
                <a:gd name="T2" fmla="*/ 114 w 461"/>
                <a:gd name="T3" fmla="*/ 521 h 522"/>
                <a:gd name="T4" fmla="*/ 460 w 461"/>
                <a:gd name="T5" fmla="*/ 174 h 522"/>
                <a:gd name="T6" fmla="*/ 460 w 461"/>
                <a:gd name="T7" fmla="*/ 0 h 522"/>
                <a:gd name="T8" fmla="*/ 0 w 461"/>
                <a:gd name="T9" fmla="*/ 461 h 522"/>
                <a:gd name="T10" fmla="*/ 114 w 461"/>
                <a:gd name="T11" fmla="*/ 521 h 522"/>
              </a:gdLst>
              <a:ahLst/>
              <a:cxnLst>
                <a:cxn ang="0">
                  <a:pos x="T0" y="T1"/>
                </a:cxn>
                <a:cxn ang="0">
                  <a:pos x="T2" y="T3"/>
                </a:cxn>
                <a:cxn ang="0">
                  <a:pos x="T4" y="T5"/>
                </a:cxn>
                <a:cxn ang="0">
                  <a:pos x="T6" y="T7"/>
                </a:cxn>
                <a:cxn ang="0">
                  <a:pos x="T8" y="T9"/>
                </a:cxn>
                <a:cxn ang="0">
                  <a:pos x="T10" y="T11"/>
                </a:cxn>
              </a:cxnLst>
              <a:rect l="0" t="0" r="r" b="b"/>
              <a:pathLst>
                <a:path w="461" h="522">
                  <a:moveTo>
                    <a:pt x="114" y="521"/>
                  </a:moveTo>
                  <a:lnTo>
                    <a:pt x="114" y="521"/>
                  </a:lnTo>
                  <a:cubicBezTo>
                    <a:pt x="460" y="174"/>
                    <a:pt x="460" y="174"/>
                    <a:pt x="460" y="174"/>
                  </a:cubicBezTo>
                  <a:cubicBezTo>
                    <a:pt x="460" y="0"/>
                    <a:pt x="460" y="0"/>
                    <a:pt x="460" y="0"/>
                  </a:cubicBezTo>
                  <a:cubicBezTo>
                    <a:pt x="0" y="461"/>
                    <a:pt x="0" y="461"/>
                    <a:pt x="0" y="461"/>
                  </a:cubicBezTo>
                  <a:cubicBezTo>
                    <a:pt x="36" y="485"/>
                    <a:pt x="78" y="503"/>
                    <a:pt x="114" y="52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5" name="Freeform 171"/>
            <p:cNvSpPr>
              <a:spLocks noChangeArrowheads="1"/>
            </p:cNvSpPr>
            <p:nvPr/>
          </p:nvSpPr>
          <p:spPr bwMode="auto">
            <a:xfrm>
              <a:off x="12056956" y="6851566"/>
              <a:ext cx="85626" cy="53230"/>
            </a:xfrm>
            <a:custGeom>
              <a:avLst/>
              <a:gdLst>
                <a:gd name="T0" fmla="*/ 48 w 163"/>
                <a:gd name="T1" fmla="*/ 0 h 103"/>
                <a:gd name="T2" fmla="*/ 48 w 163"/>
                <a:gd name="T3" fmla="*/ 0 h 103"/>
                <a:gd name="T4" fmla="*/ 0 w 163"/>
                <a:gd name="T5" fmla="*/ 42 h 103"/>
                <a:gd name="T6" fmla="*/ 114 w 163"/>
                <a:gd name="T7" fmla="*/ 102 h 103"/>
                <a:gd name="T8" fmla="*/ 162 w 163"/>
                <a:gd name="T9" fmla="*/ 60 h 103"/>
                <a:gd name="T10" fmla="*/ 48 w 163"/>
                <a:gd name="T11" fmla="*/ 0 h 103"/>
              </a:gdLst>
              <a:ahLst/>
              <a:cxnLst>
                <a:cxn ang="0">
                  <a:pos x="T0" y="T1"/>
                </a:cxn>
                <a:cxn ang="0">
                  <a:pos x="T2" y="T3"/>
                </a:cxn>
                <a:cxn ang="0">
                  <a:pos x="T4" y="T5"/>
                </a:cxn>
                <a:cxn ang="0">
                  <a:pos x="T6" y="T7"/>
                </a:cxn>
                <a:cxn ang="0">
                  <a:pos x="T8" y="T9"/>
                </a:cxn>
                <a:cxn ang="0">
                  <a:pos x="T10" y="T11"/>
                </a:cxn>
              </a:cxnLst>
              <a:rect l="0" t="0" r="r" b="b"/>
              <a:pathLst>
                <a:path w="163" h="103">
                  <a:moveTo>
                    <a:pt x="48" y="0"/>
                  </a:moveTo>
                  <a:lnTo>
                    <a:pt x="48" y="0"/>
                  </a:lnTo>
                  <a:cubicBezTo>
                    <a:pt x="0" y="42"/>
                    <a:pt x="0" y="42"/>
                    <a:pt x="0" y="42"/>
                  </a:cubicBezTo>
                  <a:cubicBezTo>
                    <a:pt x="36" y="66"/>
                    <a:pt x="78" y="84"/>
                    <a:pt x="114" y="102"/>
                  </a:cubicBezTo>
                  <a:cubicBezTo>
                    <a:pt x="162" y="60"/>
                    <a:pt x="162" y="60"/>
                    <a:pt x="162" y="60"/>
                  </a:cubicBezTo>
                  <a:cubicBezTo>
                    <a:pt x="126" y="42"/>
                    <a:pt x="84" y="24"/>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6" name="Freeform 172"/>
            <p:cNvSpPr>
              <a:spLocks noChangeArrowheads="1"/>
            </p:cNvSpPr>
            <p:nvPr/>
          </p:nvSpPr>
          <p:spPr bwMode="auto">
            <a:xfrm>
              <a:off x="12177295" y="6745106"/>
              <a:ext cx="148110" cy="168949"/>
            </a:xfrm>
            <a:custGeom>
              <a:avLst/>
              <a:gdLst>
                <a:gd name="T0" fmla="*/ 137 w 281"/>
                <a:gd name="T1" fmla="*/ 323 h 324"/>
                <a:gd name="T2" fmla="*/ 137 w 281"/>
                <a:gd name="T3" fmla="*/ 323 h 324"/>
                <a:gd name="T4" fmla="*/ 280 w 281"/>
                <a:gd name="T5" fmla="*/ 179 h 324"/>
                <a:gd name="T6" fmla="*/ 280 w 281"/>
                <a:gd name="T7" fmla="*/ 0 h 324"/>
                <a:gd name="T8" fmla="*/ 0 w 281"/>
                <a:gd name="T9" fmla="*/ 287 h 324"/>
                <a:gd name="T10" fmla="*/ 137 w 281"/>
                <a:gd name="T11" fmla="*/ 323 h 324"/>
              </a:gdLst>
              <a:ahLst/>
              <a:cxnLst>
                <a:cxn ang="0">
                  <a:pos x="T0" y="T1"/>
                </a:cxn>
                <a:cxn ang="0">
                  <a:pos x="T2" y="T3"/>
                </a:cxn>
                <a:cxn ang="0">
                  <a:pos x="T4" y="T5"/>
                </a:cxn>
                <a:cxn ang="0">
                  <a:pos x="T6" y="T7"/>
                </a:cxn>
                <a:cxn ang="0">
                  <a:pos x="T8" y="T9"/>
                </a:cxn>
                <a:cxn ang="0">
                  <a:pos x="T10" y="T11"/>
                </a:cxn>
              </a:cxnLst>
              <a:rect l="0" t="0" r="r" b="b"/>
              <a:pathLst>
                <a:path w="281" h="324">
                  <a:moveTo>
                    <a:pt x="137" y="323"/>
                  </a:moveTo>
                  <a:lnTo>
                    <a:pt x="137" y="323"/>
                  </a:lnTo>
                  <a:cubicBezTo>
                    <a:pt x="280" y="179"/>
                    <a:pt x="280" y="179"/>
                    <a:pt x="280" y="179"/>
                  </a:cubicBezTo>
                  <a:cubicBezTo>
                    <a:pt x="280" y="0"/>
                    <a:pt x="280" y="0"/>
                    <a:pt x="280" y="0"/>
                  </a:cubicBezTo>
                  <a:cubicBezTo>
                    <a:pt x="0" y="287"/>
                    <a:pt x="0" y="287"/>
                    <a:pt x="0" y="287"/>
                  </a:cubicBezTo>
                  <a:cubicBezTo>
                    <a:pt x="41" y="299"/>
                    <a:pt x="89" y="311"/>
                    <a:pt x="137" y="32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7" name="Freeform 173"/>
            <p:cNvSpPr>
              <a:spLocks noChangeArrowheads="1"/>
            </p:cNvSpPr>
            <p:nvPr/>
          </p:nvSpPr>
          <p:spPr bwMode="auto">
            <a:xfrm>
              <a:off x="12151837" y="6895540"/>
              <a:ext cx="97198" cy="43974"/>
            </a:xfrm>
            <a:custGeom>
              <a:avLst/>
              <a:gdLst>
                <a:gd name="T0" fmla="*/ 48 w 186"/>
                <a:gd name="T1" fmla="*/ 0 h 85"/>
                <a:gd name="T2" fmla="*/ 48 w 186"/>
                <a:gd name="T3" fmla="*/ 0 h 85"/>
                <a:gd name="T4" fmla="*/ 0 w 186"/>
                <a:gd name="T5" fmla="*/ 48 h 85"/>
                <a:gd name="T6" fmla="*/ 131 w 186"/>
                <a:gd name="T7" fmla="*/ 84 h 85"/>
                <a:gd name="T8" fmla="*/ 185 w 186"/>
                <a:gd name="T9" fmla="*/ 36 h 85"/>
                <a:gd name="T10" fmla="*/ 48 w 186"/>
                <a:gd name="T11" fmla="*/ 0 h 85"/>
              </a:gdLst>
              <a:ahLst/>
              <a:cxnLst>
                <a:cxn ang="0">
                  <a:pos x="T0" y="T1"/>
                </a:cxn>
                <a:cxn ang="0">
                  <a:pos x="T2" y="T3"/>
                </a:cxn>
                <a:cxn ang="0">
                  <a:pos x="T4" y="T5"/>
                </a:cxn>
                <a:cxn ang="0">
                  <a:pos x="T6" y="T7"/>
                </a:cxn>
                <a:cxn ang="0">
                  <a:pos x="T8" y="T9"/>
                </a:cxn>
                <a:cxn ang="0">
                  <a:pos x="T10" y="T11"/>
                </a:cxn>
              </a:cxnLst>
              <a:rect l="0" t="0" r="r" b="b"/>
              <a:pathLst>
                <a:path w="186" h="85">
                  <a:moveTo>
                    <a:pt x="48" y="0"/>
                  </a:moveTo>
                  <a:lnTo>
                    <a:pt x="48" y="0"/>
                  </a:lnTo>
                  <a:cubicBezTo>
                    <a:pt x="0" y="48"/>
                    <a:pt x="0" y="48"/>
                    <a:pt x="0" y="48"/>
                  </a:cubicBezTo>
                  <a:cubicBezTo>
                    <a:pt x="42" y="66"/>
                    <a:pt x="89" y="78"/>
                    <a:pt x="131" y="84"/>
                  </a:cubicBezTo>
                  <a:cubicBezTo>
                    <a:pt x="185" y="36"/>
                    <a:pt x="185" y="36"/>
                    <a:pt x="185" y="36"/>
                  </a:cubicBezTo>
                  <a:cubicBezTo>
                    <a:pt x="137" y="24"/>
                    <a:pt x="89" y="12"/>
                    <a:pt x="48"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8" name="Freeform 174"/>
            <p:cNvSpPr>
              <a:spLocks noChangeArrowheads="1"/>
            </p:cNvSpPr>
            <p:nvPr/>
          </p:nvSpPr>
          <p:spPr bwMode="auto">
            <a:xfrm>
              <a:off x="12323090" y="6715018"/>
              <a:ext cx="32400" cy="124977"/>
            </a:xfrm>
            <a:custGeom>
              <a:avLst/>
              <a:gdLst>
                <a:gd name="T0" fmla="*/ 0 w 61"/>
                <a:gd name="T1" fmla="*/ 239 h 240"/>
                <a:gd name="T2" fmla="*/ 60 w 61"/>
                <a:gd name="T3" fmla="*/ 173 h 240"/>
                <a:gd name="T4" fmla="*/ 60 w 61"/>
                <a:gd name="T5" fmla="*/ 0 h 240"/>
                <a:gd name="T6" fmla="*/ 0 w 61"/>
                <a:gd name="T7" fmla="*/ 60 h 240"/>
                <a:gd name="T8" fmla="*/ 0 w 61"/>
                <a:gd name="T9" fmla="*/ 239 h 240"/>
              </a:gdLst>
              <a:ahLst/>
              <a:cxnLst>
                <a:cxn ang="0">
                  <a:pos x="T0" y="T1"/>
                </a:cxn>
                <a:cxn ang="0">
                  <a:pos x="T2" y="T3"/>
                </a:cxn>
                <a:cxn ang="0">
                  <a:pos x="T4" y="T5"/>
                </a:cxn>
                <a:cxn ang="0">
                  <a:pos x="T6" y="T7"/>
                </a:cxn>
                <a:cxn ang="0">
                  <a:pos x="T8" y="T9"/>
                </a:cxn>
              </a:cxnLst>
              <a:rect l="0" t="0" r="r" b="b"/>
              <a:pathLst>
                <a:path w="61" h="240">
                  <a:moveTo>
                    <a:pt x="0" y="239"/>
                  </a:moveTo>
                  <a:lnTo>
                    <a:pt x="60" y="173"/>
                  </a:lnTo>
                  <a:lnTo>
                    <a:pt x="60" y="0"/>
                  </a:lnTo>
                  <a:lnTo>
                    <a:pt x="0" y="60"/>
                  </a:lnTo>
                  <a:lnTo>
                    <a:pt x="0" y="23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9" name="Freeform 175"/>
            <p:cNvSpPr>
              <a:spLocks noChangeArrowheads="1"/>
            </p:cNvSpPr>
            <p:nvPr/>
          </p:nvSpPr>
          <p:spPr bwMode="auto">
            <a:xfrm>
              <a:off x="12290692" y="6883969"/>
              <a:ext cx="34714" cy="39344"/>
            </a:xfrm>
            <a:custGeom>
              <a:avLst/>
              <a:gdLst>
                <a:gd name="T0" fmla="*/ 66 w 67"/>
                <a:gd name="T1" fmla="*/ 72 h 73"/>
                <a:gd name="T2" fmla="*/ 66 w 67"/>
                <a:gd name="T3" fmla="*/ 72 h 73"/>
                <a:gd name="T4" fmla="*/ 66 w 67"/>
                <a:gd name="T5" fmla="*/ 0 h 73"/>
                <a:gd name="T6" fmla="*/ 0 w 67"/>
                <a:gd name="T7" fmla="*/ 66 h 73"/>
                <a:gd name="T8" fmla="*/ 66 w 67"/>
                <a:gd name="T9" fmla="*/ 72 h 73"/>
              </a:gdLst>
              <a:ahLst/>
              <a:cxnLst>
                <a:cxn ang="0">
                  <a:pos x="T0" y="T1"/>
                </a:cxn>
                <a:cxn ang="0">
                  <a:pos x="T2" y="T3"/>
                </a:cxn>
                <a:cxn ang="0">
                  <a:pos x="T4" y="T5"/>
                </a:cxn>
                <a:cxn ang="0">
                  <a:pos x="T6" y="T7"/>
                </a:cxn>
                <a:cxn ang="0">
                  <a:pos x="T8" y="T9"/>
                </a:cxn>
              </a:cxnLst>
              <a:rect l="0" t="0" r="r" b="b"/>
              <a:pathLst>
                <a:path w="67" h="73">
                  <a:moveTo>
                    <a:pt x="66" y="72"/>
                  </a:moveTo>
                  <a:lnTo>
                    <a:pt x="66" y="72"/>
                  </a:lnTo>
                  <a:cubicBezTo>
                    <a:pt x="66" y="0"/>
                    <a:pt x="66" y="0"/>
                    <a:pt x="66" y="0"/>
                  </a:cubicBezTo>
                  <a:cubicBezTo>
                    <a:pt x="0" y="66"/>
                    <a:pt x="0" y="66"/>
                    <a:pt x="0" y="66"/>
                  </a:cubicBezTo>
                  <a:cubicBezTo>
                    <a:pt x="24" y="72"/>
                    <a:pt x="42" y="72"/>
                    <a:pt x="66" y="7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0" name="Freeform 176"/>
            <p:cNvSpPr>
              <a:spLocks noChangeArrowheads="1"/>
            </p:cNvSpPr>
            <p:nvPr/>
          </p:nvSpPr>
          <p:spPr bwMode="auto">
            <a:xfrm>
              <a:off x="12262920" y="6851568"/>
              <a:ext cx="94885" cy="104147"/>
            </a:xfrm>
            <a:custGeom>
              <a:avLst/>
              <a:gdLst>
                <a:gd name="T0" fmla="*/ 119 w 180"/>
                <a:gd name="T1" fmla="*/ 132 h 199"/>
                <a:gd name="T2" fmla="*/ 119 w 180"/>
                <a:gd name="T3" fmla="*/ 132 h 199"/>
                <a:gd name="T4" fmla="*/ 53 w 180"/>
                <a:gd name="T5" fmla="*/ 126 h 199"/>
                <a:gd name="T6" fmla="*/ 0 w 180"/>
                <a:gd name="T7" fmla="*/ 186 h 199"/>
                <a:gd name="T8" fmla="*/ 149 w 180"/>
                <a:gd name="T9" fmla="*/ 198 h 199"/>
                <a:gd name="T10" fmla="*/ 161 w 180"/>
                <a:gd name="T11" fmla="*/ 192 h 199"/>
                <a:gd name="T12" fmla="*/ 179 w 180"/>
                <a:gd name="T13" fmla="*/ 174 h 199"/>
                <a:gd name="T14" fmla="*/ 179 w 180"/>
                <a:gd name="T15" fmla="*/ 168 h 199"/>
                <a:gd name="T16" fmla="*/ 179 w 180"/>
                <a:gd name="T17" fmla="*/ 0 h 199"/>
                <a:gd name="T18" fmla="*/ 119 w 180"/>
                <a:gd name="T19" fmla="*/ 60 h 199"/>
                <a:gd name="T20" fmla="*/ 119 w 180"/>
                <a:gd name="T21" fmla="*/ 1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99">
                  <a:moveTo>
                    <a:pt x="119" y="132"/>
                  </a:moveTo>
                  <a:lnTo>
                    <a:pt x="119" y="132"/>
                  </a:lnTo>
                  <a:cubicBezTo>
                    <a:pt x="95" y="132"/>
                    <a:pt x="77" y="132"/>
                    <a:pt x="53" y="126"/>
                  </a:cubicBezTo>
                  <a:cubicBezTo>
                    <a:pt x="0" y="186"/>
                    <a:pt x="0" y="186"/>
                    <a:pt x="0" y="186"/>
                  </a:cubicBezTo>
                  <a:cubicBezTo>
                    <a:pt x="48" y="192"/>
                    <a:pt x="95" y="198"/>
                    <a:pt x="149" y="198"/>
                  </a:cubicBezTo>
                  <a:cubicBezTo>
                    <a:pt x="155" y="198"/>
                    <a:pt x="161" y="198"/>
                    <a:pt x="161" y="192"/>
                  </a:cubicBezTo>
                  <a:cubicBezTo>
                    <a:pt x="179" y="174"/>
                    <a:pt x="179" y="174"/>
                    <a:pt x="179" y="174"/>
                  </a:cubicBezTo>
                  <a:lnTo>
                    <a:pt x="179" y="168"/>
                  </a:lnTo>
                  <a:cubicBezTo>
                    <a:pt x="179" y="0"/>
                    <a:pt x="179" y="0"/>
                    <a:pt x="179" y="0"/>
                  </a:cubicBezTo>
                  <a:cubicBezTo>
                    <a:pt x="119" y="60"/>
                    <a:pt x="119" y="60"/>
                    <a:pt x="119" y="60"/>
                  </a:cubicBezTo>
                  <a:lnTo>
                    <a:pt x="119" y="13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6" name="Group 15"/>
          <p:cNvGrpSpPr/>
          <p:nvPr/>
        </p:nvGrpSpPr>
        <p:grpSpPr>
          <a:xfrm>
            <a:off x="19272086" y="10133365"/>
            <a:ext cx="809983" cy="712829"/>
            <a:chOff x="13785686" y="10133365"/>
            <a:chExt cx="809983" cy="712829"/>
          </a:xfrm>
          <a:solidFill>
            <a:schemeClr val="accent1"/>
          </a:solidFill>
        </p:grpSpPr>
        <p:sp>
          <p:nvSpPr>
            <p:cNvPr id="251" name="Freeform 177"/>
            <p:cNvSpPr>
              <a:spLocks noChangeArrowheads="1"/>
            </p:cNvSpPr>
            <p:nvPr/>
          </p:nvSpPr>
          <p:spPr bwMode="auto">
            <a:xfrm>
              <a:off x="13785686" y="10677243"/>
              <a:ext cx="171253" cy="168951"/>
            </a:xfrm>
            <a:custGeom>
              <a:avLst/>
              <a:gdLst>
                <a:gd name="T0" fmla="*/ 324 w 325"/>
                <a:gd name="T1" fmla="*/ 161 h 324"/>
                <a:gd name="T2" fmla="*/ 324 w 325"/>
                <a:gd name="T3" fmla="*/ 161 h 324"/>
                <a:gd name="T4" fmla="*/ 162 w 325"/>
                <a:gd name="T5" fmla="*/ 323 h 324"/>
                <a:gd name="T6" fmla="*/ 0 w 325"/>
                <a:gd name="T7" fmla="*/ 161 h 324"/>
                <a:gd name="T8" fmla="*/ 162 w 325"/>
                <a:gd name="T9" fmla="*/ 0 h 324"/>
                <a:gd name="T10" fmla="*/ 324 w 325"/>
                <a:gd name="T11" fmla="*/ 161 h 324"/>
              </a:gdLst>
              <a:ahLst/>
              <a:cxnLst>
                <a:cxn ang="0">
                  <a:pos x="T0" y="T1"/>
                </a:cxn>
                <a:cxn ang="0">
                  <a:pos x="T2" y="T3"/>
                </a:cxn>
                <a:cxn ang="0">
                  <a:pos x="T4" y="T5"/>
                </a:cxn>
                <a:cxn ang="0">
                  <a:pos x="T6" y="T7"/>
                </a:cxn>
                <a:cxn ang="0">
                  <a:pos x="T8" y="T9"/>
                </a:cxn>
                <a:cxn ang="0">
                  <a:pos x="T10" y="T11"/>
                </a:cxn>
              </a:cxnLst>
              <a:rect l="0" t="0" r="r" b="b"/>
              <a:pathLst>
                <a:path w="325" h="324">
                  <a:moveTo>
                    <a:pt x="324" y="161"/>
                  </a:moveTo>
                  <a:lnTo>
                    <a:pt x="324" y="161"/>
                  </a:lnTo>
                  <a:cubicBezTo>
                    <a:pt x="324" y="251"/>
                    <a:pt x="252" y="323"/>
                    <a:pt x="162" y="323"/>
                  </a:cubicBezTo>
                  <a:cubicBezTo>
                    <a:pt x="72" y="323"/>
                    <a:pt x="0" y="251"/>
                    <a:pt x="0" y="161"/>
                  </a:cubicBezTo>
                  <a:cubicBezTo>
                    <a:pt x="0" y="71"/>
                    <a:pt x="72" y="0"/>
                    <a:pt x="162" y="0"/>
                  </a:cubicBezTo>
                  <a:cubicBezTo>
                    <a:pt x="252" y="0"/>
                    <a:pt x="324" y="71"/>
                    <a:pt x="324" y="16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2" name="Freeform 178"/>
            <p:cNvSpPr>
              <a:spLocks noChangeArrowheads="1"/>
            </p:cNvSpPr>
            <p:nvPr/>
          </p:nvSpPr>
          <p:spPr bwMode="auto">
            <a:xfrm>
              <a:off x="14058766" y="10499038"/>
              <a:ext cx="261509" cy="263840"/>
            </a:xfrm>
            <a:custGeom>
              <a:avLst/>
              <a:gdLst>
                <a:gd name="T0" fmla="*/ 497 w 498"/>
                <a:gd name="T1" fmla="*/ 252 h 504"/>
                <a:gd name="T2" fmla="*/ 497 w 498"/>
                <a:gd name="T3" fmla="*/ 252 h 504"/>
                <a:gd name="T4" fmla="*/ 246 w 498"/>
                <a:gd name="T5" fmla="*/ 503 h 504"/>
                <a:gd name="T6" fmla="*/ 0 w 498"/>
                <a:gd name="T7" fmla="*/ 252 h 504"/>
                <a:gd name="T8" fmla="*/ 246 w 498"/>
                <a:gd name="T9" fmla="*/ 0 h 504"/>
                <a:gd name="T10" fmla="*/ 497 w 498"/>
                <a:gd name="T11" fmla="*/ 252 h 504"/>
              </a:gdLst>
              <a:ahLst/>
              <a:cxnLst>
                <a:cxn ang="0">
                  <a:pos x="T0" y="T1"/>
                </a:cxn>
                <a:cxn ang="0">
                  <a:pos x="T2" y="T3"/>
                </a:cxn>
                <a:cxn ang="0">
                  <a:pos x="T4" y="T5"/>
                </a:cxn>
                <a:cxn ang="0">
                  <a:pos x="T6" y="T7"/>
                </a:cxn>
                <a:cxn ang="0">
                  <a:pos x="T8" y="T9"/>
                </a:cxn>
                <a:cxn ang="0">
                  <a:pos x="T10" y="T11"/>
                </a:cxn>
              </a:cxnLst>
              <a:rect l="0" t="0" r="r" b="b"/>
              <a:pathLst>
                <a:path w="498" h="504">
                  <a:moveTo>
                    <a:pt x="497" y="252"/>
                  </a:moveTo>
                  <a:lnTo>
                    <a:pt x="497" y="252"/>
                  </a:lnTo>
                  <a:cubicBezTo>
                    <a:pt x="497" y="389"/>
                    <a:pt x="384" y="503"/>
                    <a:pt x="246" y="503"/>
                  </a:cubicBezTo>
                  <a:cubicBezTo>
                    <a:pt x="108" y="503"/>
                    <a:pt x="0" y="389"/>
                    <a:pt x="0" y="252"/>
                  </a:cubicBezTo>
                  <a:cubicBezTo>
                    <a:pt x="0" y="114"/>
                    <a:pt x="108" y="0"/>
                    <a:pt x="246" y="0"/>
                  </a:cubicBezTo>
                  <a:cubicBezTo>
                    <a:pt x="384" y="0"/>
                    <a:pt x="497" y="114"/>
                    <a:pt x="497" y="25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3" name="Freeform 179"/>
            <p:cNvSpPr>
              <a:spLocks noChangeArrowheads="1"/>
            </p:cNvSpPr>
            <p:nvPr/>
          </p:nvSpPr>
          <p:spPr bwMode="auto">
            <a:xfrm>
              <a:off x="14255477" y="10133365"/>
              <a:ext cx="340192" cy="335585"/>
            </a:xfrm>
            <a:custGeom>
              <a:avLst/>
              <a:gdLst>
                <a:gd name="T0" fmla="*/ 647 w 648"/>
                <a:gd name="T1" fmla="*/ 317 h 641"/>
                <a:gd name="T2" fmla="*/ 647 w 648"/>
                <a:gd name="T3" fmla="*/ 317 h 641"/>
                <a:gd name="T4" fmla="*/ 323 w 648"/>
                <a:gd name="T5" fmla="*/ 640 h 641"/>
                <a:gd name="T6" fmla="*/ 0 w 648"/>
                <a:gd name="T7" fmla="*/ 317 h 641"/>
                <a:gd name="T8" fmla="*/ 323 w 648"/>
                <a:gd name="T9" fmla="*/ 0 h 641"/>
                <a:gd name="T10" fmla="*/ 647 w 648"/>
                <a:gd name="T11" fmla="*/ 317 h 641"/>
              </a:gdLst>
              <a:ahLst/>
              <a:cxnLst>
                <a:cxn ang="0">
                  <a:pos x="T0" y="T1"/>
                </a:cxn>
                <a:cxn ang="0">
                  <a:pos x="T2" y="T3"/>
                </a:cxn>
                <a:cxn ang="0">
                  <a:pos x="T4" y="T5"/>
                </a:cxn>
                <a:cxn ang="0">
                  <a:pos x="T6" y="T7"/>
                </a:cxn>
                <a:cxn ang="0">
                  <a:pos x="T8" y="T9"/>
                </a:cxn>
                <a:cxn ang="0">
                  <a:pos x="T10" y="T11"/>
                </a:cxn>
              </a:cxnLst>
              <a:rect l="0" t="0" r="r" b="b"/>
              <a:pathLst>
                <a:path w="648" h="641">
                  <a:moveTo>
                    <a:pt x="647" y="317"/>
                  </a:moveTo>
                  <a:lnTo>
                    <a:pt x="647" y="317"/>
                  </a:lnTo>
                  <a:cubicBezTo>
                    <a:pt x="647" y="497"/>
                    <a:pt x="503" y="640"/>
                    <a:pt x="323" y="640"/>
                  </a:cubicBezTo>
                  <a:cubicBezTo>
                    <a:pt x="143" y="640"/>
                    <a:pt x="0" y="497"/>
                    <a:pt x="0" y="317"/>
                  </a:cubicBezTo>
                  <a:cubicBezTo>
                    <a:pt x="0" y="143"/>
                    <a:pt x="143" y="0"/>
                    <a:pt x="323" y="0"/>
                  </a:cubicBezTo>
                  <a:cubicBezTo>
                    <a:pt x="503" y="0"/>
                    <a:pt x="647" y="143"/>
                    <a:pt x="647" y="31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grpSp>
        <p:nvGrpSpPr>
          <p:cNvPr id="15" name="Group 14"/>
          <p:cNvGrpSpPr/>
          <p:nvPr/>
        </p:nvGrpSpPr>
        <p:grpSpPr>
          <a:xfrm>
            <a:off x="20533344" y="9545511"/>
            <a:ext cx="1201087" cy="960468"/>
            <a:chOff x="15046944" y="9545511"/>
            <a:chExt cx="1201087" cy="960468"/>
          </a:xfrm>
          <a:solidFill>
            <a:schemeClr val="accent5"/>
          </a:solidFill>
        </p:grpSpPr>
        <p:sp>
          <p:nvSpPr>
            <p:cNvPr id="254" name="Freeform 180"/>
            <p:cNvSpPr>
              <a:spLocks noChangeArrowheads="1"/>
            </p:cNvSpPr>
            <p:nvPr/>
          </p:nvSpPr>
          <p:spPr bwMode="auto">
            <a:xfrm>
              <a:off x="15285310" y="9545511"/>
              <a:ext cx="113398" cy="113404"/>
            </a:xfrm>
            <a:custGeom>
              <a:avLst/>
              <a:gdLst>
                <a:gd name="T0" fmla="*/ 210 w 217"/>
                <a:gd name="T1" fmla="*/ 113 h 216"/>
                <a:gd name="T2" fmla="*/ 210 w 217"/>
                <a:gd name="T3" fmla="*/ 113 h 216"/>
                <a:gd name="T4" fmla="*/ 204 w 217"/>
                <a:gd name="T5" fmla="*/ 89 h 216"/>
                <a:gd name="T6" fmla="*/ 24 w 217"/>
                <a:gd name="T7" fmla="*/ 6 h 216"/>
                <a:gd name="T8" fmla="*/ 6 w 217"/>
                <a:gd name="T9" fmla="*/ 18 h 216"/>
                <a:gd name="T10" fmla="*/ 96 w 217"/>
                <a:gd name="T11" fmla="*/ 203 h 216"/>
                <a:gd name="T12" fmla="*/ 114 w 217"/>
                <a:gd name="T13" fmla="*/ 209 h 216"/>
                <a:gd name="T14" fmla="*/ 210 w 217"/>
                <a:gd name="T15" fmla="*/ 113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16">
                  <a:moveTo>
                    <a:pt x="210" y="113"/>
                  </a:moveTo>
                  <a:lnTo>
                    <a:pt x="210" y="113"/>
                  </a:lnTo>
                  <a:cubicBezTo>
                    <a:pt x="216" y="102"/>
                    <a:pt x="216" y="95"/>
                    <a:pt x="204" y="89"/>
                  </a:cubicBezTo>
                  <a:cubicBezTo>
                    <a:pt x="24" y="6"/>
                    <a:pt x="24" y="6"/>
                    <a:pt x="24" y="6"/>
                  </a:cubicBezTo>
                  <a:cubicBezTo>
                    <a:pt x="12" y="0"/>
                    <a:pt x="0" y="6"/>
                    <a:pt x="6" y="18"/>
                  </a:cubicBezTo>
                  <a:cubicBezTo>
                    <a:pt x="96" y="203"/>
                    <a:pt x="96" y="203"/>
                    <a:pt x="96" y="203"/>
                  </a:cubicBezTo>
                  <a:cubicBezTo>
                    <a:pt x="96" y="209"/>
                    <a:pt x="108" y="215"/>
                    <a:pt x="114" y="209"/>
                  </a:cubicBezTo>
                  <a:lnTo>
                    <a:pt x="210" y="11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5" name="Freeform 181"/>
            <p:cNvSpPr>
              <a:spLocks noChangeArrowheads="1"/>
            </p:cNvSpPr>
            <p:nvPr/>
          </p:nvSpPr>
          <p:spPr bwMode="auto">
            <a:xfrm>
              <a:off x="15431108" y="9691315"/>
              <a:ext cx="816923" cy="814663"/>
            </a:xfrm>
            <a:custGeom>
              <a:avLst/>
              <a:gdLst>
                <a:gd name="T0" fmla="*/ 1515 w 1558"/>
                <a:gd name="T1" fmla="*/ 1551 h 1552"/>
                <a:gd name="T2" fmla="*/ 1485 w 1558"/>
                <a:gd name="T3" fmla="*/ 1485 h 1552"/>
                <a:gd name="T4" fmla="*/ 1539 w 1558"/>
                <a:gd name="T5" fmla="*/ 1485 h 1552"/>
                <a:gd name="T6" fmla="*/ 1407 w 1558"/>
                <a:gd name="T7" fmla="*/ 1443 h 1552"/>
                <a:gd name="T8" fmla="*/ 1383 w 1558"/>
                <a:gd name="T9" fmla="*/ 1432 h 1552"/>
                <a:gd name="T10" fmla="*/ 1383 w 1558"/>
                <a:gd name="T11" fmla="*/ 1378 h 1552"/>
                <a:gd name="T12" fmla="*/ 1437 w 1558"/>
                <a:gd name="T13" fmla="*/ 1432 h 1552"/>
                <a:gd name="T14" fmla="*/ 1305 w 1558"/>
                <a:gd name="T15" fmla="*/ 1336 h 1552"/>
                <a:gd name="T16" fmla="*/ 1275 w 1558"/>
                <a:gd name="T17" fmla="*/ 1330 h 1552"/>
                <a:gd name="T18" fmla="*/ 1329 w 1558"/>
                <a:gd name="T19" fmla="*/ 1276 h 1552"/>
                <a:gd name="T20" fmla="*/ 1305 w 1558"/>
                <a:gd name="T21" fmla="*/ 1336 h 1552"/>
                <a:gd name="T22" fmla="*/ 1197 w 1558"/>
                <a:gd name="T23" fmla="*/ 1234 h 1552"/>
                <a:gd name="T24" fmla="*/ 1173 w 1558"/>
                <a:gd name="T25" fmla="*/ 1168 h 1552"/>
                <a:gd name="T26" fmla="*/ 1221 w 1558"/>
                <a:gd name="T27" fmla="*/ 1168 h 1552"/>
                <a:gd name="T28" fmla="*/ 1090 w 1558"/>
                <a:gd name="T29" fmla="*/ 1126 h 1552"/>
                <a:gd name="T30" fmla="*/ 1066 w 1558"/>
                <a:gd name="T31" fmla="*/ 1120 h 1552"/>
                <a:gd name="T32" fmla="*/ 1066 w 1558"/>
                <a:gd name="T33" fmla="*/ 1066 h 1552"/>
                <a:gd name="T34" fmla="*/ 1120 w 1558"/>
                <a:gd name="T35" fmla="*/ 1120 h 1552"/>
                <a:gd name="T36" fmla="*/ 988 w 1558"/>
                <a:gd name="T37" fmla="*/ 1024 h 1552"/>
                <a:gd name="T38" fmla="*/ 958 w 1558"/>
                <a:gd name="T39" fmla="*/ 1012 h 1552"/>
                <a:gd name="T40" fmla="*/ 1012 w 1558"/>
                <a:gd name="T41" fmla="*/ 958 h 1552"/>
                <a:gd name="T42" fmla="*/ 988 w 1558"/>
                <a:gd name="T43" fmla="*/ 1024 h 1552"/>
                <a:gd name="T44" fmla="*/ 880 w 1558"/>
                <a:gd name="T45" fmla="*/ 916 h 1552"/>
                <a:gd name="T46" fmla="*/ 856 w 1558"/>
                <a:gd name="T47" fmla="*/ 857 h 1552"/>
                <a:gd name="T48" fmla="*/ 910 w 1558"/>
                <a:gd name="T49" fmla="*/ 857 h 1552"/>
                <a:gd name="T50" fmla="*/ 778 w 1558"/>
                <a:gd name="T51" fmla="*/ 815 h 1552"/>
                <a:gd name="T52" fmla="*/ 748 w 1558"/>
                <a:gd name="T53" fmla="*/ 803 h 1552"/>
                <a:gd name="T54" fmla="*/ 748 w 1558"/>
                <a:gd name="T55" fmla="*/ 749 h 1552"/>
                <a:gd name="T56" fmla="*/ 802 w 1558"/>
                <a:gd name="T57" fmla="*/ 803 h 1552"/>
                <a:gd name="T58" fmla="*/ 670 w 1558"/>
                <a:gd name="T59" fmla="*/ 707 h 1552"/>
                <a:gd name="T60" fmla="*/ 646 w 1558"/>
                <a:gd name="T61" fmla="*/ 695 h 1552"/>
                <a:gd name="T62" fmla="*/ 700 w 1558"/>
                <a:gd name="T63" fmla="*/ 647 h 1552"/>
                <a:gd name="T64" fmla="*/ 670 w 1558"/>
                <a:gd name="T65" fmla="*/ 707 h 1552"/>
                <a:gd name="T66" fmla="*/ 569 w 1558"/>
                <a:gd name="T67" fmla="*/ 605 h 1552"/>
                <a:gd name="T68" fmla="*/ 539 w 1558"/>
                <a:gd name="T69" fmla="*/ 539 h 1552"/>
                <a:gd name="T70" fmla="*/ 592 w 1558"/>
                <a:gd name="T71" fmla="*/ 539 h 1552"/>
                <a:gd name="T72" fmla="*/ 461 w 1558"/>
                <a:gd name="T73" fmla="*/ 497 h 1552"/>
                <a:gd name="T74" fmla="*/ 437 w 1558"/>
                <a:gd name="T75" fmla="*/ 485 h 1552"/>
                <a:gd name="T76" fmla="*/ 437 w 1558"/>
                <a:gd name="T77" fmla="*/ 437 h 1552"/>
                <a:gd name="T78" fmla="*/ 491 w 1558"/>
                <a:gd name="T79" fmla="*/ 485 h 1552"/>
                <a:gd name="T80" fmla="*/ 359 w 1558"/>
                <a:gd name="T81" fmla="*/ 395 h 1552"/>
                <a:gd name="T82" fmla="*/ 329 w 1558"/>
                <a:gd name="T83" fmla="*/ 383 h 1552"/>
                <a:gd name="T84" fmla="*/ 383 w 1558"/>
                <a:gd name="T85" fmla="*/ 330 h 1552"/>
                <a:gd name="T86" fmla="*/ 359 w 1558"/>
                <a:gd name="T87" fmla="*/ 395 h 1552"/>
                <a:gd name="T88" fmla="*/ 251 w 1558"/>
                <a:gd name="T89" fmla="*/ 288 h 1552"/>
                <a:gd name="T90" fmla="*/ 227 w 1558"/>
                <a:gd name="T91" fmla="*/ 222 h 1552"/>
                <a:gd name="T92" fmla="*/ 281 w 1558"/>
                <a:gd name="T93" fmla="*/ 222 h 1552"/>
                <a:gd name="T94" fmla="*/ 149 w 1558"/>
                <a:gd name="T95" fmla="*/ 186 h 1552"/>
                <a:gd name="T96" fmla="*/ 119 w 1558"/>
                <a:gd name="T97" fmla="*/ 174 h 1552"/>
                <a:gd name="T98" fmla="*/ 119 w 1558"/>
                <a:gd name="T99" fmla="*/ 120 h 1552"/>
                <a:gd name="T100" fmla="*/ 173 w 1558"/>
                <a:gd name="T101" fmla="*/ 174 h 1552"/>
                <a:gd name="T102" fmla="*/ 41 w 1558"/>
                <a:gd name="T103" fmla="*/ 78 h 1552"/>
                <a:gd name="T104" fmla="*/ 18 w 1558"/>
                <a:gd name="T105" fmla="*/ 66 h 1552"/>
                <a:gd name="T106" fmla="*/ 71 w 1558"/>
                <a:gd name="T107" fmla="*/ 12 h 1552"/>
                <a:gd name="T108" fmla="*/ 41 w 1558"/>
                <a:gd name="T109" fmla="*/ 78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8" h="1552">
                  <a:moveTo>
                    <a:pt x="1515" y="1551"/>
                  </a:moveTo>
                  <a:lnTo>
                    <a:pt x="1515" y="1551"/>
                  </a:lnTo>
                  <a:lnTo>
                    <a:pt x="1515" y="1551"/>
                  </a:lnTo>
                  <a:cubicBezTo>
                    <a:pt x="1503" y="1551"/>
                    <a:pt x="1491" y="1545"/>
                    <a:pt x="1485" y="1539"/>
                  </a:cubicBezTo>
                  <a:lnTo>
                    <a:pt x="1485" y="1539"/>
                  </a:lnTo>
                  <a:cubicBezTo>
                    <a:pt x="1473" y="1521"/>
                    <a:pt x="1473" y="1497"/>
                    <a:pt x="1485" y="1485"/>
                  </a:cubicBezTo>
                  <a:lnTo>
                    <a:pt x="1485" y="1485"/>
                  </a:lnTo>
                  <a:cubicBezTo>
                    <a:pt x="1503" y="1467"/>
                    <a:pt x="1527" y="1467"/>
                    <a:pt x="1539" y="1485"/>
                  </a:cubicBezTo>
                  <a:lnTo>
                    <a:pt x="1539" y="1485"/>
                  </a:lnTo>
                  <a:cubicBezTo>
                    <a:pt x="1557" y="1497"/>
                    <a:pt x="1557" y="1521"/>
                    <a:pt x="1539" y="1539"/>
                  </a:cubicBezTo>
                  <a:cubicBezTo>
                    <a:pt x="1533" y="1545"/>
                    <a:pt x="1521" y="1551"/>
                    <a:pt x="1515" y="1551"/>
                  </a:cubicBezTo>
                  <a:close/>
                  <a:moveTo>
                    <a:pt x="1407" y="1443"/>
                  </a:moveTo>
                  <a:lnTo>
                    <a:pt x="1407" y="1443"/>
                  </a:lnTo>
                  <a:lnTo>
                    <a:pt x="1407" y="1443"/>
                  </a:lnTo>
                  <a:cubicBezTo>
                    <a:pt x="1395" y="1443"/>
                    <a:pt x="1389" y="1437"/>
                    <a:pt x="1383" y="1432"/>
                  </a:cubicBezTo>
                  <a:lnTo>
                    <a:pt x="1383" y="1432"/>
                  </a:lnTo>
                  <a:cubicBezTo>
                    <a:pt x="1365" y="1419"/>
                    <a:pt x="1365" y="1396"/>
                    <a:pt x="1383" y="1378"/>
                  </a:cubicBezTo>
                  <a:lnTo>
                    <a:pt x="1383" y="1378"/>
                  </a:lnTo>
                  <a:cubicBezTo>
                    <a:pt x="1395" y="1366"/>
                    <a:pt x="1419" y="1366"/>
                    <a:pt x="1437" y="1378"/>
                  </a:cubicBezTo>
                  <a:lnTo>
                    <a:pt x="1437" y="1378"/>
                  </a:lnTo>
                  <a:cubicBezTo>
                    <a:pt x="1449" y="1396"/>
                    <a:pt x="1449" y="1419"/>
                    <a:pt x="1437" y="1432"/>
                  </a:cubicBezTo>
                  <a:cubicBezTo>
                    <a:pt x="1425" y="1437"/>
                    <a:pt x="1419" y="1443"/>
                    <a:pt x="1407" y="1443"/>
                  </a:cubicBezTo>
                  <a:close/>
                  <a:moveTo>
                    <a:pt x="1305" y="1336"/>
                  </a:moveTo>
                  <a:lnTo>
                    <a:pt x="1305" y="1336"/>
                  </a:lnTo>
                  <a:lnTo>
                    <a:pt x="1305" y="1336"/>
                  </a:lnTo>
                  <a:cubicBezTo>
                    <a:pt x="1293" y="1336"/>
                    <a:pt x="1281" y="1336"/>
                    <a:pt x="1275" y="1330"/>
                  </a:cubicBezTo>
                  <a:lnTo>
                    <a:pt x="1275" y="1330"/>
                  </a:lnTo>
                  <a:cubicBezTo>
                    <a:pt x="1263" y="1312"/>
                    <a:pt x="1263" y="1288"/>
                    <a:pt x="1275" y="1276"/>
                  </a:cubicBezTo>
                  <a:lnTo>
                    <a:pt x="1275" y="1276"/>
                  </a:lnTo>
                  <a:cubicBezTo>
                    <a:pt x="1293" y="1258"/>
                    <a:pt x="1317" y="1258"/>
                    <a:pt x="1329" y="1276"/>
                  </a:cubicBezTo>
                  <a:lnTo>
                    <a:pt x="1329" y="1276"/>
                  </a:lnTo>
                  <a:cubicBezTo>
                    <a:pt x="1341" y="1288"/>
                    <a:pt x="1341" y="1312"/>
                    <a:pt x="1329" y="1330"/>
                  </a:cubicBezTo>
                  <a:cubicBezTo>
                    <a:pt x="1323" y="1336"/>
                    <a:pt x="1311" y="1336"/>
                    <a:pt x="1305" y="1336"/>
                  </a:cubicBezTo>
                  <a:close/>
                  <a:moveTo>
                    <a:pt x="1197" y="1234"/>
                  </a:moveTo>
                  <a:lnTo>
                    <a:pt x="1197" y="1234"/>
                  </a:lnTo>
                  <a:lnTo>
                    <a:pt x="1197" y="1234"/>
                  </a:lnTo>
                  <a:cubicBezTo>
                    <a:pt x="1185" y="1234"/>
                    <a:pt x="1179" y="1228"/>
                    <a:pt x="1173" y="1222"/>
                  </a:cubicBezTo>
                  <a:lnTo>
                    <a:pt x="1173" y="1222"/>
                  </a:lnTo>
                  <a:cubicBezTo>
                    <a:pt x="1155" y="1210"/>
                    <a:pt x="1155" y="1186"/>
                    <a:pt x="1173" y="1168"/>
                  </a:cubicBezTo>
                  <a:lnTo>
                    <a:pt x="1173" y="1168"/>
                  </a:lnTo>
                  <a:cubicBezTo>
                    <a:pt x="1185" y="1156"/>
                    <a:pt x="1209" y="1156"/>
                    <a:pt x="1221" y="1168"/>
                  </a:cubicBezTo>
                  <a:lnTo>
                    <a:pt x="1221" y="1168"/>
                  </a:lnTo>
                  <a:cubicBezTo>
                    <a:pt x="1239" y="1186"/>
                    <a:pt x="1239" y="1210"/>
                    <a:pt x="1221" y="1222"/>
                  </a:cubicBezTo>
                  <a:cubicBezTo>
                    <a:pt x="1215" y="1228"/>
                    <a:pt x="1209" y="1234"/>
                    <a:pt x="1197" y="1234"/>
                  </a:cubicBezTo>
                  <a:close/>
                  <a:moveTo>
                    <a:pt x="1090" y="1126"/>
                  </a:moveTo>
                  <a:lnTo>
                    <a:pt x="1090" y="1126"/>
                  </a:lnTo>
                  <a:lnTo>
                    <a:pt x="1090" y="1126"/>
                  </a:lnTo>
                  <a:cubicBezTo>
                    <a:pt x="1083" y="1126"/>
                    <a:pt x="1072" y="1126"/>
                    <a:pt x="1066" y="1120"/>
                  </a:cubicBezTo>
                  <a:lnTo>
                    <a:pt x="1066" y="1120"/>
                  </a:lnTo>
                  <a:cubicBezTo>
                    <a:pt x="1054" y="1102"/>
                    <a:pt x="1054" y="1078"/>
                    <a:pt x="1066" y="1066"/>
                  </a:cubicBezTo>
                  <a:lnTo>
                    <a:pt x="1066" y="1066"/>
                  </a:lnTo>
                  <a:cubicBezTo>
                    <a:pt x="1078" y="1048"/>
                    <a:pt x="1101" y="1048"/>
                    <a:pt x="1120" y="1066"/>
                  </a:cubicBezTo>
                  <a:lnTo>
                    <a:pt x="1120" y="1066"/>
                  </a:lnTo>
                  <a:cubicBezTo>
                    <a:pt x="1131" y="1078"/>
                    <a:pt x="1131" y="1102"/>
                    <a:pt x="1120" y="1120"/>
                  </a:cubicBezTo>
                  <a:cubicBezTo>
                    <a:pt x="1114" y="1126"/>
                    <a:pt x="1101" y="1126"/>
                    <a:pt x="1090" y="1126"/>
                  </a:cubicBezTo>
                  <a:close/>
                  <a:moveTo>
                    <a:pt x="988" y="1024"/>
                  </a:moveTo>
                  <a:lnTo>
                    <a:pt x="988" y="1024"/>
                  </a:lnTo>
                  <a:lnTo>
                    <a:pt x="988" y="1024"/>
                  </a:lnTo>
                  <a:cubicBezTo>
                    <a:pt x="976" y="1024"/>
                    <a:pt x="970" y="1018"/>
                    <a:pt x="958" y="1012"/>
                  </a:cubicBezTo>
                  <a:lnTo>
                    <a:pt x="958" y="1012"/>
                  </a:lnTo>
                  <a:cubicBezTo>
                    <a:pt x="946" y="1000"/>
                    <a:pt x="946" y="976"/>
                    <a:pt x="958" y="958"/>
                  </a:cubicBezTo>
                  <a:lnTo>
                    <a:pt x="958" y="958"/>
                  </a:lnTo>
                  <a:cubicBezTo>
                    <a:pt x="976" y="946"/>
                    <a:pt x="1000" y="946"/>
                    <a:pt x="1012" y="958"/>
                  </a:cubicBezTo>
                  <a:lnTo>
                    <a:pt x="1012" y="958"/>
                  </a:lnTo>
                  <a:cubicBezTo>
                    <a:pt x="1030" y="976"/>
                    <a:pt x="1030" y="1000"/>
                    <a:pt x="1012" y="1012"/>
                  </a:cubicBezTo>
                  <a:cubicBezTo>
                    <a:pt x="1006" y="1018"/>
                    <a:pt x="1000" y="1024"/>
                    <a:pt x="988" y="1024"/>
                  </a:cubicBezTo>
                  <a:close/>
                  <a:moveTo>
                    <a:pt x="880" y="916"/>
                  </a:moveTo>
                  <a:lnTo>
                    <a:pt x="880" y="916"/>
                  </a:lnTo>
                  <a:lnTo>
                    <a:pt x="880" y="916"/>
                  </a:lnTo>
                  <a:cubicBezTo>
                    <a:pt x="874" y="916"/>
                    <a:pt x="862" y="916"/>
                    <a:pt x="856" y="905"/>
                  </a:cubicBezTo>
                  <a:lnTo>
                    <a:pt x="856" y="905"/>
                  </a:lnTo>
                  <a:cubicBezTo>
                    <a:pt x="838" y="892"/>
                    <a:pt x="838" y="868"/>
                    <a:pt x="856" y="857"/>
                  </a:cubicBezTo>
                  <a:lnTo>
                    <a:pt x="856" y="857"/>
                  </a:lnTo>
                  <a:cubicBezTo>
                    <a:pt x="868" y="839"/>
                    <a:pt x="892" y="839"/>
                    <a:pt x="910" y="857"/>
                  </a:cubicBezTo>
                  <a:lnTo>
                    <a:pt x="910" y="857"/>
                  </a:lnTo>
                  <a:cubicBezTo>
                    <a:pt x="922" y="868"/>
                    <a:pt x="922" y="892"/>
                    <a:pt x="910" y="905"/>
                  </a:cubicBezTo>
                  <a:cubicBezTo>
                    <a:pt x="904" y="916"/>
                    <a:pt x="892" y="916"/>
                    <a:pt x="880" y="916"/>
                  </a:cubicBezTo>
                  <a:close/>
                  <a:moveTo>
                    <a:pt x="778" y="815"/>
                  </a:moveTo>
                  <a:lnTo>
                    <a:pt x="778" y="815"/>
                  </a:lnTo>
                  <a:lnTo>
                    <a:pt x="778" y="815"/>
                  </a:lnTo>
                  <a:cubicBezTo>
                    <a:pt x="766" y="815"/>
                    <a:pt x="760" y="809"/>
                    <a:pt x="748" y="803"/>
                  </a:cubicBezTo>
                  <a:lnTo>
                    <a:pt x="748" y="803"/>
                  </a:lnTo>
                  <a:cubicBezTo>
                    <a:pt x="736" y="785"/>
                    <a:pt x="736" y="767"/>
                    <a:pt x="748" y="749"/>
                  </a:cubicBezTo>
                  <a:lnTo>
                    <a:pt x="748" y="749"/>
                  </a:lnTo>
                  <a:cubicBezTo>
                    <a:pt x="766" y="737"/>
                    <a:pt x="790" y="737"/>
                    <a:pt x="802" y="749"/>
                  </a:cubicBezTo>
                  <a:lnTo>
                    <a:pt x="802" y="749"/>
                  </a:lnTo>
                  <a:cubicBezTo>
                    <a:pt x="820" y="767"/>
                    <a:pt x="820" y="785"/>
                    <a:pt x="802" y="803"/>
                  </a:cubicBezTo>
                  <a:cubicBezTo>
                    <a:pt x="796" y="809"/>
                    <a:pt x="790" y="815"/>
                    <a:pt x="778" y="815"/>
                  </a:cubicBezTo>
                  <a:close/>
                  <a:moveTo>
                    <a:pt x="670" y="707"/>
                  </a:moveTo>
                  <a:lnTo>
                    <a:pt x="670" y="707"/>
                  </a:lnTo>
                  <a:lnTo>
                    <a:pt x="670" y="707"/>
                  </a:lnTo>
                  <a:cubicBezTo>
                    <a:pt x="664" y="707"/>
                    <a:pt x="652" y="707"/>
                    <a:pt x="646" y="695"/>
                  </a:cubicBezTo>
                  <a:lnTo>
                    <a:pt x="646" y="695"/>
                  </a:lnTo>
                  <a:cubicBezTo>
                    <a:pt x="628" y="683"/>
                    <a:pt x="628" y="659"/>
                    <a:pt x="646" y="647"/>
                  </a:cubicBezTo>
                  <a:lnTo>
                    <a:pt x="646" y="647"/>
                  </a:lnTo>
                  <a:cubicBezTo>
                    <a:pt x="658" y="629"/>
                    <a:pt x="682" y="629"/>
                    <a:pt x="700" y="647"/>
                  </a:cubicBezTo>
                  <a:lnTo>
                    <a:pt x="700" y="647"/>
                  </a:lnTo>
                  <a:cubicBezTo>
                    <a:pt x="712" y="659"/>
                    <a:pt x="712" y="683"/>
                    <a:pt x="700" y="695"/>
                  </a:cubicBezTo>
                  <a:cubicBezTo>
                    <a:pt x="694" y="707"/>
                    <a:pt x="682" y="707"/>
                    <a:pt x="670" y="707"/>
                  </a:cubicBezTo>
                  <a:close/>
                  <a:moveTo>
                    <a:pt x="569" y="605"/>
                  </a:moveTo>
                  <a:lnTo>
                    <a:pt x="569" y="605"/>
                  </a:lnTo>
                  <a:lnTo>
                    <a:pt x="569" y="605"/>
                  </a:lnTo>
                  <a:cubicBezTo>
                    <a:pt x="556" y="605"/>
                    <a:pt x="551" y="599"/>
                    <a:pt x="539" y="593"/>
                  </a:cubicBezTo>
                  <a:lnTo>
                    <a:pt x="539" y="593"/>
                  </a:lnTo>
                  <a:cubicBezTo>
                    <a:pt x="527" y="575"/>
                    <a:pt x="527" y="551"/>
                    <a:pt x="539" y="539"/>
                  </a:cubicBezTo>
                  <a:lnTo>
                    <a:pt x="539" y="539"/>
                  </a:lnTo>
                  <a:cubicBezTo>
                    <a:pt x="556" y="527"/>
                    <a:pt x="580" y="527"/>
                    <a:pt x="592" y="539"/>
                  </a:cubicBezTo>
                  <a:lnTo>
                    <a:pt x="592" y="539"/>
                  </a:lnTo>
                  <a:cubicBezTo>
                    <a:pt x="610" y="551"/>
                    <a:pt x="610" y="575"/>
                    <a:pt x="592" y="593"/>
                  </a:cubicBezTo>
                  <a:cubicBezTo>
                    <a:pt x="587" y="599"/>
                    <a:pt x="580" y="605"/>
                    <a:pt x="569" y="605"/>
                  </a:cubicBezTo>
                  <a:close/>
                  <a:moveTo>
                    <a:pt x="461" y="497"/>
                  </a:moveTo>
                  <a:lnTo>
                    <a:pt x="461" y="497"/>
                  </a:lnTo>
                  <a:lnTo>
                    <a:pt x="461" y="497"/>
                  </a:lnTo>
                  <a:cubicBezTo>
                    <a:pt x="455" y="497"/>
                    <a:pt x="443" y="497"/>
                    <a:pt x="437" y="485"/>
                  </a:cubicBezTo>
                  <a:lnTo>
                    <a:pt x="437" y="485"/>
                  </a:lnTo>
                  <a:cubicBezTo>
                    <a:pt x="419" y="473"/>
                    <a:pt x="419" y="449"/>
                    <a:pt x="437" y="437"/>
                  </a:cubicBezTo>
                  <a:lnTo>
                    <a:pt x="437" y="437"/>
                  </a:lnTo>
                  <a:cubicBezTo>
                    <a:pt x="449" y="419"/>
                    <a:pt x="473" y="419"/>
                    <a:pt x="491" y="437"/>
                  </a:cubicBezTo>
                  <a:lnTo>
                    <a:pt x="491" y="437"/>
                  </a:lnTo>
                  <a:cubicBezTo>
                    <a:pt x="503" y="449"/>
                    <a:pt x="503" y="473"/>
                    <a:pt x="491" y="485"/>
                  </a:cubicBezTo>
                  <a:cubicBezTo>
                    <a:pt x="485" y="497"/>
                    <a:pt x="473" y="497"/>
                    <a:pt x="461" y="497"/>
                  </a:cubicBezTo>
                  <a:close/>
                  <a:moveTo>
                    <a:pt x="359" y="395"/>
                  </a:moveTo>
                  <a:lnTo>
                    <a:pt x="359" y="395"/>
                  </a:lnTo>
                  <a:lnTo>
                    <a:pt x="359" y="395"/>
                  </a:lnTo>
                  <a:cubicBezTo>
                    <a:pt x="347" y="395"/>
                    <a:pt x="341" y="389"/>
                    <a:pt x="329" y="383"/>
                  </a:cubicBezTo>
                  <a:lnTo>
                    <a:pt x="329" y="383"/>
                  </a:lnTo>
                  <a:cubicBezTo>
                    <a:pt x="317" y="365"/>
                    <a:pt x="317" y="341"/>
                    <a:pt x="329" y="330"/>
                  </a:cubicBezTo>
                  <a:lnTo>
                    <a:pt x="329" y="330"/>
                  </a:lnTo>
                  <a:cubicBezTo>
                    <a:pt x="347" y="312"/>
                    <a:pt x="371" y="312"/>
                    <a:pt x="383" y="330"/>
                  </a:cubicBezTo>
                  <a:lnTo>
                    <a:pt x="383" y="330"/>
                  </a:lnTo>
                  <a:cubicBezTo>
                    <a:pt x="401" y="341"/>
                    <a:pt x="401" y="365"/>
                    <a:pt x="383" y="383"/>
                  </a:cubicBezTo>
                  <a:cubicBezTo>
                    <a:pt x="377" y="389"/>
                    <a:pt x="365" y="395"/>
                    <a:pt x="359" y="395"/>
                  </a:cubicBezTo>
                  <a:close/>
                  <a:moveTo>
                    <a:pt x="251" y="288"/>
                  </a:moveTo>
                  <a:lnTo>
                    <a:pt x="251" y="288"/>
                  </a:lnTo>
                  <a:lnTo>
                    <a:pt x="251" y="288"/>
                  </a:lnTo>
                  <a:cubicBezTo>
                    <a:pt x="245" y="288"/>
                    <a:pt x="233" y="288"/>
                    <a:pt x="227" y="276"/>
                  </a:cubicBezTo>
                  <a:lnTo>
                    <a:pt x="227" y="276"/>
                  </a:lnTo>
                  <a:cubicBezTo>
                    <a:pt x="209" y="264"/>
                    <a:pt x="209" y="240"/>
                    <a:pt x="227" y="222"/>
                  </a:cubicBezTo>
                  <a:lnTo>
                    <a:pt x="227" y="222"/>
                  </a:lnTo>
                  <a:cubicBezTo>
                    <a:pt x="239" y="210"/>
                    <a:pt x="263" y="210"/>
                    <a:pt x="281" y="222"/>
                  </a:cubicBezTo>
                  <a:lnTo>
                    <a:pt x="281" y="222"/>
                  </a:lnTo>
                  <a:cubicBezTo>
                    <a:pt x="293" y="240"/>
                    <a:pt x="293" y="264"/>
                    <a:pt x="281" y="276"/>
                  </a:cubicBezTo>
                  <a:cubicBezTo>
                    <a:pt x="275" y="288"/>
                    <a:pt x="263" y="288"/>
                    <a:pt x="251" y="288"/>
                  </a:cubicBezTo>
                  <a:close/>
                  <a:moveTo>
                    <a:pt x="149" y="186"/>
                  </a:moveTo>
                  <a:lnTo>
                    <a:pt x="149" y="186"/>
                  </a:lnTo>
                  <a:lnTo>
                    <a:pt x="149" y="186"/>
                  </a:lnTo>
                  <a:cubicBezTo>
                    <a:pt x="137" y="186"/>
                    <a:pt x="131" y="180"/>
                    <a:pt x="119" y="174"/>
                  </a:cubicBezTo>
                  <a:lnTo>
                    <a:pt x="119" y="174"/>
                  </a:lnTo>
                  <a:cubicBezTo>
                    <a:pt x="107" y="156"/>
                    <a:pt x="107" y="132"/>
                    <a:pt x="119" y="120"/>
                  </a:cubicBezTo>
                  <a:lnTo>
                    <a:pt x="119" y="120"/>
                  </a:lnTo>
                  <a:cubicBezTo>
                    <a:pt x="137" y="102"/>
                    <a:pt x="161" y="102"/>
                    <a:pt x="173" y="120"/>
                  </a:cubicBezTo>
                  <a:lnTo>
                    <a:pt x="173" y="120"/>
                  </a:lnTo>
                  <a:cubicBezTo>
                    <a:pt x="191" y="132"/>
                    <a:pt x="191" y="156"/>
                    <a:pt x="173" y="174"/>
                  </a:cubicBezTo>
                  <a:cubicBezTo>
                    <a:pt x="167" y="180"/>
                    <a:pt x="155" y="186"/>
                    <a:pt x="149" y="186"/>
                  </a:cubicBezTo>
                  <a:close/>
                  <a:moveTo>
                    <a:pt x="41" y="78"/>
                  </a:moveTo>
                  <a:lnTo>
                    <a:pt x="41" y="78"/>
                  </a:lnTo>
                  <a:lnTo>
                    <a:pt x="41" y="78"/>
                  </a:lnTo>
                  <a:cubicBezTo>
                    <a:pt x="36" y="78"/>
                    <a:pt x="23" y="78"/>
                    <a:pt x="18" y="66"/>
                  </a:cubicBezTo>
                  <a:lnTo>
                    <a:pt x="18" y="66"/>
                  </a:lnTo>
                  <a:cubicBezTo>
                    <a:pt x="0" y="54"/>
                    <a:pt x="0" y="30"/>
                    <a:pt x="18" y="12"/>
                  </a:cubicBezTo>
                  <a:lnTo>
                    <a:pt x="18" y="12"/>
                  </a:lnTo>
                  <a:cubicBezTo>
                    <a:pt x="29" y="0"/>
                    <a:pt x="53" y="0"/>
                    <a:pt x="71" y="12"/>
                  </a:cubicBezTo>
                  <a:lnTo>
                    <a:pt x="71" y="12"/>
                  </a:lnTo>
                  <a:cubicBezTo>
                    <a:pt x="83" y="30"/>
                    <a:pt x="83" y="54"/>
                    <a:pt x="71" y="66"/>
                  </a:cubicBezTo>
                  <a:cubicBezTo>
                    <a:pt x="60" y="78"/>
                    <a:pt x="53" y="78"/>
                    <a:pt x="41" y="7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6" name="Freeform 182"/>
            <p:cNvSpPr>
              <a:spLocks noChangeArrowheads="1"/>
            </p:cNvSpPr>
            <p:nvPr/>
          </p:nvSpPr>
          <p:spPr bwMode="auto">
            <a:xfrm>
              <a:off x="15375566" y="9635772"/>
              <a:ext cx="41656" cy="41659"/>
            </a:xfrm>
            <a:custGeom>
              <a:avLst/>
              <a:gdLst>
                <a:gd name="T0" fmla="*/ 42 w 79"/>
                <a:gd name="T1" fmla="*/ 78 h 79"/>
                <a:gd name="T2" fmla="*/ 42 w 79"/>
                <a:gd name="T3" fmla="*/ 78 h 79"/>
                <a:gd name="T4" fmla="*/ 66 w 79"/>
                <a:gd name="T5" fmla="*/ 66 h 79"/>
                <a:gd name="T6" fmla="*/ 78 w 79"/>
                <a:gd name="T7" fmla="*/ 36 h 79"/>
                <a:gd name="T8" fmla="*/ 66 w 79"/>
                <a:gd name="T9" fmla="*/ 12 h 79"/>
                <a:gd name="T10" fmla="*/ 12 w 79"/>
                <a:gd name="T11" fmla="*/ 12 h 79"/>
                <a:gd name="T12" fmla="*/ 0 w 79"/>
                <a:gd name="T13" fmla="*/ 36 h 79"/>
                <a:gd name="T14" fmla="*/ 12 w 79"/>
                <a:gd name="T15" fmla="*/ 66 h 79"/>
                <a:gd name="T16" fmla="*/ 42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42" y="78"/>
                  </a:moveTo>
                  <a:lnTo>
                    <a:pt x="42" y="78"/>
                  </a:lnTo>
                  <a:cubicBezTo>
                    <a:pt x="48" y="78"/>
                    <a:pt x="60" y="72"/>
                    <a:pt x="66" y="66"/>
                  </a:cubicBezTo>
                  <a:cubicBezTo>
                    <a:pt x="72" y="60"/>
                    <a:pt x="78" y="48"/>
                    <a:pt x="78" y="36"/>
                  </a:cubicBezTo>
                  <a:cubicBezTo>
                    <a:pt x="78" y="30"/>
                    <a:pt x="72" y="18"/>
                    <a:pt x="66" y="12"/>
                  </a:cubicBezTo>
                  <a:cubicBezTo>
                    <a:pt x="54" y="0"/>
                    <a:pt x="30" y="0"/>
                    <a:pt x="12" y="12"/>
                  </a:cubicBezTo>
                  <a:cubicBezTo>
                    <a:pt x="6" y="18"/>
                    <a:pt x="0" y="30"/>
                    <a:pt x="0" y="36"/>
                  </a:cubicBezTo>
                  <a:cubicBezTo>
                    <a:pt x="0" y="48"/>
                    <a:pt x="6" y="60"/>
                    <a:pt x="12" y="66"/>
                  </a:cubicBezTo>
                  <a:cubicBezTo>
                    <a:pt x="18" y="72"/>
                    <a:pt x="30" y="78"/>
                    <a:pt x="42"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7" name="Freeform 183"/>
            <p:cNvSpPr>
              <a:spLocks noChangeArrowheads="1"/>
            </p:cNvSpPr>
            <p:nvPr/>
          </p:nvSpPr>
          <p:spPr bwMode="auto">
            <a:xfrm>
              <a:off x="15162657" y="9709831"/>
              <a:ext cx="113397" cy="113406"/>
            </a:xfrm>
            <a:custGeom>
              <a:avLst/>
              <a:gdLst>
                <a:gd name="T0" fmla="*/ 203 w 216"/>
                <a:gd name="T1" fmla="*/ 114 h 217"/>
                <a:gd name="T2" fmla="*/ 203 w 216"/>
                <a:gd name="T3" fmla="*/ 114 h 217"/>
                <a:gd name="T4" fmla="*/ 203 w 216"/>
                <a:gd name="T5" fmla="*/ 90 h 217"/>
                <a:gd name="T6" fmla="*/ 18 w 216"/>
                <a:gd name="T7" fmla="*/ 6 h 217"/>
                <a:gd name="T8" fmla="*/ 5 w 216"/>
                <a:gd name="T9" fmla="*/ 18 h 217"/>
                <a:gd name="T10" fmla="*/ 89 w 216"/>
                <a:gd name="T11" fmla="*/ 204 h 217"/>
                <a:gd name="T12" fmla="*/ 113 w 216"/>
                <a:gd name="T13" fmla="*/ 210 h 217"/>
                <a:gd name="T14" fmla="*/ 203 w 216"/>
                <a:gd name="T15" fmla="*/ 11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217">
                  <a:moveTo>
                    <a:pt x="203" y="114"/>
                  </a:moveTo>
                  <a:lnTo>
                    <a:pt x="203" y="114"/>
                  </a:lnTo>
                  <a:cubicBezTo>
                    <a:pt x="215" y="102"/>
                    <a:pt x="209" y="96"/>
                    <a:pt x="203" y="90"/>
                  </a:cubicBezTo>
                  <a:cubicBezTo>
                    <a:pt x="18" y="6"/>
                    <a:pt x="18" y="6"/>
                    <a:pt x="18" y="6"/>
                  </a:cubicBezTo>
                  <a:cubicBezTo>
                    <a:pt x="5" y="0"/>
                    <a:pt x="0" y="6"/>
                    <a:pt x="5" y="18"/>
                  </a:cubicBezTo>
                  <a:cubicBezTo>
                    <a:pt x="89" y="204"/>
                    <a:pt x="89" y="204"/>
                    <a:pt x="89" y="204"/>
                  </a:cubicBezTo>
                  <a:cubicBezTo>
                    <a:pt x="95" y="216"/>
                    <a:pt x="101" y="216"/>
                    <a:pt x="113" y="210"/>
                  </a:cubicBezTo>
                  <a:lnTo>
                    <a:pt x="203"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8" name="Freeform 184"/>
            <p:cNvSpPr>
              <a:spLocks noChangeArrowheads="1"/>
            </p:cNvSpPr>
            <p:nvPr/>
          </p:nvSpPr>
          <p:spPr bwMode="auto">
            <a:xfrm>
              <a:off x="15306139" y="9853322"/>
              <a:ext cx="647985" cy="648028"/>
            </a:xfrm>
            <a:custGeom>
              <a:avLst/>
              <a:gdLst>
                <a:gd name="T0" fmla="*/ 1198 w 1235"/>
                <a:gd name="T1" fmla="*/ 1233 h 1234"/>
                <a:gd name="T2" fmla="*/ 1168 w 1235"/>
                <a:gd name="T3" fmla="*/ 1167 h 1234"/>
                <a:gd name="T4" fmla="*/ 1222 w 1235"/>
                <a:gd name="T5" fmla="*/ 1167 h 1234"/>
                <a:gd name="T6" fmla="*/ 1090 w 1235"/>
                <a:gd name="T7" fmla="*/ 1125 h 1234"/>
                <a:gd name="T8" fmla="*/ 1066 w 1235"/>
                <a:gd name="T9" fmla="*/ 1120 h 1234"/>
                <a:gd name="T10" fmla="*/ 1066 w 1235"/>
                <a:gd name="T11" fmla="*/ 1066 h 1234"/>
                <a:gd name="T12" fmla="*/ 1120 w 1235"/>
                <a:gd name="T13" fmla="*/ 1120 h 1234"/>
                <a:gd name="T14" fmla="*/ 988 w 1235"/>
                <a:gd name="T15" fmla="*/ 1024 h 1234"/>
                <a:gd name="T16" fmla="*/ 958 w 1235"/>
                <a:gd name="T17" fmla="*/ 1012 h 1234"/>
                <a:gd name="T18" fmla="*/ 1012 w 1235"/>
                <a:gd name="T19" fmla="*/ 958 h 1234"/>
                <a:gd name="T20" fmla="*/ 988 w 1235"/>
                <a:gd name="T21" fmla="*/ 1024 h 1234"/>
                <a:gd name="T22" fmla="*/ 880 w 1235"/>
                <a:gd name="T23" fmla="*/ 916 h 1234"/>
                <a:gd name="T24" fmla="*/ 856 w 1235"/>
                <a:gd name="T25" fmla="*/ 856 h 1234"/>
                <a:gd name="T26" fmla="*/ 904 w 1235"/>
                <a:gd name="T27" fmla="*/ 856 h 1234"/>
                <a:gd name="T28" fmla="*/ 773 w 1235"/>
                <a:gd name="T29" fmla="*/ 814 h 1234"/>
                <a:gd name="T30" fmla="*/ 749 w 1235"/>
                <a:gd name="T31" fmla="*/ 802 h 1234"/>
                <a:gd name="T32" fmla="*/ 749 w 1235"/>
                <a:gd name="T33" fmla="*/ 748 h 1234"/>
                <a:gd name="T34" fmla="*/ 803 w 1235"/>
                <a:gd name="T35" fmla="*/ 802 h 1234"/>
                <a:gd name="T36" fmla="*/ 671 w 1235"/>
                <a:gd name="T37" fmla="*/ 706 h 1234"/>
                <a:gd name="T38" fmla="*/ 641 w 1235"/>
                <a:gd name="T39" fmla="*/ 694 h 1234"/>
                <a:gd name="T40" fmla="*/ 695 w 1235"/>
                <a:gd name="T41" fmla="*/ 646 h 1234"/>
                <a:gd name="T42" fmla="*/ 671 w 1235"/>
                <a:gd name="T43" fmla="*/ 706 h 1234"/>
                <a:gd name="T44" fmla="*/ 563 w 1235"/>
                <a:gd name="T45" fmla="*/ 604 h 1234"/>
                <a:gd name="T46" fmla="*/ 539 w 1235"/>
                <a:gd name="T47" fmla="*/ 538 h 1234"/>
                <a:gd name="T48" fmla="*/ 593 w 1235"/>
                <a:gd name="T49" fmla="*/ 538 h 1234"/>
                <a:gd name="T50" fmla="*/ 461 w 1235"/>
                <a:gd name="T51" fmla="*/ 497 h 1234"/>
                <a:gd name="T52" fmla="*/ 431 w 1235"/>
                <a:gd name="T53" fmla="*/ 485 h 1234"/>
                <a:gd name="T54" fmla="*/ 431 w 1235"/>
                <a:gd name="T55" fmla="*/ 437 h 1234"/>
                <a:gd name="T56" fmla="*/ 485 w 1235"/>
                <a:gd name="T57" fmla="*/ 485 h 1234"/>
                <a:gd name="T58" fmla="*/ 353 w 1235"/>
                <a:gd name="T59" fmla="*/ 395 h 1234"/>
                <a:gd name="T60" fmla="*/ 329 w 1235"/>
                <a:gd name="T61" fmla="*/ 383 h 1234"/>
                <a:gd name="T62" fmla="*/ 383 w 1235"/>
                <a:gd name="T63" fmla="*/ 329 h 1234"/>
                <a:gd name="T64" fmla="*/ 353 w 1235"/>
                <a:gd name="T65" fmla="*/ 395 h 1234"/>
                <a:gd name="T66" fmla="*/ 252 w 1235"/>
                <a:gd name="T67" fmla="*/ 287 h 1234"/>
                <a:gd name="T68" fmla="*/ 222 w 1235"/>
                <a:gd name="T69" fmla="*/ 221 h 1234"/>
                <a:gd name="T70" fmla="*/ 275 w 1235"/>
                <a:gd name="T71" fmla="*/ 221 h 1234"/>
                <a:gd name="T72" fmla="*/ 144 w 1235"/>
                <a:gd name="T73" fmla="*/ 185 h 1234"/>
                <a:gd name="T74" fmla="*/ 120 w 1235"/>
                <a:gd name="T75" fmla="*/ 173 h 1234"/>
                <a:gd name="T76" fmla="*/ 120 w 1235"/>
                <a:gd name="T77" fmla="*/ 119 h 1234"/>
                <a:gd name="T78" fmla="*/ 174 w 1235"/>
                <a:gd name="T79" fmla="*/ 173 h 1234"/>
                <a:gd name="T80" fmla="*/ 42 w 1235"/>
                <a:gd name="T81" fmla="*/ 77 h 1234"/>
                <a:gd name="T82" fmla="*/ 12 w 1235"/>
                <a:gd name="T83" fmla="*/ 66 h 1234"/>
                <a:gd name="T84" fmla="*/ 66 w 1235"/>
                <a:gd name="T85" fmla="*/ 11 h 1234"/>
                <a:gd name="T86" fmla="*/ 42 w 1235"/>
                <a:gd name="T87" fmla="*/ 77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5" h="1234">
                  <a:moveTo>
                    <a:pt x="1198" y="1233"/>
                  </a:moveTo>
                  <a:lnTo>
                    <a:pt x="1198" y="1233"/>
                  </a:lnTo>
                  <a:lnTo>
                    <a:pt x="1198" y="1233"/>
                  </a:lnTo>
                  <a:cubicBezTo>
                    <a:pt x="1186" y="1233"/>
                    <a:pt x="1174" y="1227"/>
                    <a:pt x="1168" y="1221"/>
                  </a:cubicBezTo>
                  <a:lnTo>
                    <a:pt x="1168" y="1221"/>
                  </a:lnTo>
                  <a:cubicBezTo>
                    <a:pt x="1156" y="1209"/>
                    <a:pt x="1156" y="1185"/>
                    <a:pt x="1168" y="1167"/>
                  </a:cubicBezTo>
                  <a:lnTo>
                    <a:pt x="1168" y="1167"/>
                  </a:lnTo>
                  <a:cubicBezTo>
                    <a:pt x="1186" y="1155"/>
                    <a:pt x="1210" y="1155"/>
                    <a:pt x="1222" y="1167"/>
                  </a:cubicBezTo>
                  <a:lnTo>
                    <a:pt x="1222" y="1167"/>
                  </a:lnTo>
                  <a:cubicBezTo>
                    <a:pt x="1234" y="1185"/>
                    <a:pt x="1234" y="1209"/>
                    <a:pt x="1222" y="1221"/>
                  </a:cubicBezTo>
                  <a:cubicBezTo>
                    <a:pt x="1216" y="1227"/>
                    <a:pt x="1204" y="1233"/>
                    <a:pt x="1198" y="1233"/>
                  </a:cubicBezTo>
                  <a:close/>
                  <a:moveTo>
                    <a:pt x="1090" y="1125"/>
                  </a:moveTo>
                  <a:lnTo>
                    <a:pt x="1090" y="1125"/>
                  </a:lnTo>
                  <a:lnTo>
                    <a:pt x="1090" y="1125"/>
                  </a:lnTo>
                  <a:cubicBezTo>
                    <a:pt x="1078" y="1125"/>
                    <a:pt x="1072" y="1125"/>
                    <a:pt x="1066" y="1120"/>
                  </a:cubicBezTo>
                  <a:lnTo>
                    <a:pt x="1066" y="1120"/>
                  </a:lnTo>
                  <a:cubicBezTo>
                    <a:pt x="1048" y="1102"/>
                    <a:pt x="1048" y="1078"/>
                    <a:pt x="1066" y="1066"/>
                  </a:cubicBezTo>
                  <a:lnTo>
                    <a:pt x="1066" y="1066"/>
                  </a:lnTo>
                  <a:cubicBezTo>
                    <a:pt x="1078" y="1048"/>
                    <a:pt x="1102" y="1048"/>
                    <a:pt x="1120" y="1066"/>
                  </a:cubicBezTo>
                  <a:lnTo>
                    <a:pt x="1120" y="1066"/>
                  </a:lnTo>
                  <a:cubicBezTo>
                    <a:pt x="1132" y="1078"/>
                    <a:pt x="1132" y="1102"/>
                    <a:pt x="1120" y="1120"/>
                  </a:cubicBezTo>
                  <a:cubicBezTo>
                    <a:pt x="1108" y="1125"/>
                    <a:pt x="1102" y="1125"/>
                    <a:pt x="1090" y="1125"/>
                  </a:cubicBezTo>
                  <a:close/>
                  <a:moveTo>
                    <a:pt x="988" y="1024"/>
                  </a:moveTo>
                  <a:lnTo>
                    <a:pt x="988" y="1024"/>
                  </a:lnTo>
                  <a:lnTo>
                    <a:pt x="988" y="1024"/>
                  </a:lnTo>
                  <a:cubicBezTo>
                    <a:pt x="976" y="1024"/>
                    <a:pt x="964" y="1018"/>
                    <a:pt x="958" y="1012"/>
                  </a:cubicBezTo>
                  <a:lnTo>
                    <a:pt x="958" y="1012"/>
                  </a:lnTo>
                  <a:cubicBezTo>
                    <a:pt x="946" y="1000"/>
                    <a:pt x="946" y="976"/>
                    <a:pt x="958" y="958"/>
                  </a:cubicBezTo>
                  <a:lnTo>
                    <a:pt x="958" y="958"/>
                  </a:lnTo>
                  <a:cubicBezTo>
                    <a:pt x="976" y="946"/>
                    <a:pt x="1000" y="946"/>
                    <a:pt x="1012" y="958"/>
                  </a:cubicBezTo>
                  <a:lnTo>
                    <a:pt x="1012" y="958"/>
                  </a:lnTo>
                  <a:cubicBezTo>
                    <a:pt x="1024" y="976"/>
                    <a:pt x="1024" y="1000"/>
                    <a:pt x="1012" y="1012"/>
                  </a:cubicBezTo>
                  <a:cubicBezTo>
                    <a:pt x="1006" y="1018"/>
                    <a:pt x="994" y="1024"/>
                    <a:pt x="988" y="1024"/>
                  </a:cubicBezTo>
                  <a:close/>
                  <a:moveTo>
                    <a:pt x="880" y="916"/>
                  </a:moveTo>
                  <a:lnTo>
                    <a:pt x="880" y="916"/>
                  </a:lnTo>
                  <a:lnTo>
                    <a:pt x="880" y="916"/>
                  </a:lnTo>
                  <a:cubicBezTo>
                    <a:pt x="868" y="916"/>
                    <a:pt x="862" y="916"/>
                    <a:pt x="856" y="904"/>
                  </a:cubicBezTo>
                  <a:lnTo>
                    <a:pt x="856" y="904"/>
                  </a:lnTo>
                  <a:cubicBezTo>
                    <a:pt x="838" y="892"/>
                    <a:pt x="838" y="868"/>
                    <a:pt x="856" y="856"/>
                  </a:cubicBezTo>
                  <a:lnTo>
                    <a:pt x="856" y="856"/>
                  </a:lnTo>
                  <a:cubicBezTo>
                    <a:pt x="868" y="838"/>
                    <a:pt x="892" y="838"/>
                    <a:pt x="904" y="856"/>
                  </a:cubicBezTo>
                  <a:lnTo>
                    <a:pt x="904" y="856"/>
                  </a:lnTo>
                  <a:cubicBezTo>
                    <a:pt x="922" y="868"/>
                    <a:pt x="922" y="892"/>
                    <a:pt x="904" y="904"/>
                  </a:cubicBezTo>
                  <a:cubicBezTo>
                    <a:pt x="898" y="916"/>
                    <a:pt x="892" y="916"/>
                    <a:pt x="880" y="916"/>
                  </a:cubicBezTo>
                  <a:close/>
                  <a:moveTo>
                    <a:pt x="773" y="814"/>
                  </a:moveTo>
                  <a:lnTo>
                    <a:pt x="773" y="814"/>
                  </a:lnTo>
                  <a:lnTo>
                    <a:pt x="773" y="814"/>
                  </a:lnTo>
                  <a:cubicBezTo>
                    <a:pt x="766" y="814"/>
                    <a:pt x="755" y="808"/>
                    <a:pt x="749" y="802"/>
                  </a:cubicBezTo>
                  <a:lnTo>
                    <a:pt x="749" y="802"/>
                  </a:lnTo>
                  <a:cubicBezTo>
                    <a:pt x="737" y="790"/>
                    <a:pt x="737" y="766"/>
                    <a:pt x="749" y="748"/>
                  </a:cubicBezTo>
                  <a:lnTo>
                    <a:pt x="749" y="748"/>
                  </a:lnTo>
                  <a:cubicBezTo>
                    <a:pt x="761" y="736"/>
                    <a:pt x="790" y="736"/>
                    <a:pt x="803" y="748"/>
                  </a:cubicBezTo>
                  <a:lnTo>
                    <a:pt x="803" y="748"/>
                  </a:lnTo>
                  <a:cubicBezTo>
                    <a:pt x="814" y="766"/>
                    <a:pt x="814" y="790"/>
                    <a:pt x="803" y="802"/>
                  </a:cubicBezTo>
                  <a:cubicBezTo>
                    <a:pt x="797" y="808"/>
                    <a:pt x="785" y="814"/>
                    <a:pt x="773" y="814"/>
                  </a:cubicBezTo>
                  <a:close/>
                  <a:moveTo>
                    <a:pt x="671" y="706"/>
                  </a:moveTo>
                  <a:lnTo>
                    <a:pt x="671" y="706"/>
                  </a:lnTo>
                  <a:lnTo>
                    <a:pt x="671" y="706"/>
                  </a:lnTo>
                  <a:cubicBezTo>
                    <a:pt x="659" y="706"/>
                    <a:pt x="653" y="706"/>
                    <a:pt x="641" y="694"/>
                  </a:cubicBezTo>
                  <a:lnTo>
                    <a:pt x="641" y="694"/>
                  </a:lnTo>
                  <a:cubicBezTo>
                    <a:pt x="629" y="682"/>
                    <a:pt x="629" y="658"/>
                    <a:pt x="641" y="646"/>
                  </a:cubicBezTo>
                  <a:lnTo>
                    <a:pt x="641" y="646"/>
                  </a:lnTo>
                  <a:cubicBezTo>
                    <a:pt x="659" y="628"/>
                    <a:pt x="683" y="628"/>
                    <a:pt x="695" y="646"/>
                  </a:cubicBezTo>
                  <a:lnTo>
                    <a:pt x="695" y="646"/>
                  </a:lnTo>
                  <a:cubicBezTo>
                    <a:pt x="713" y="658"/>
                    <a:pt x="713" y="682"/>
                    <a:pt x="695" y="694"/>
                  </a:cubicBezTo>
                  <a:cubicBezTo>
                    <a:pt x="689" y="706"/>
                    <a:pt x="683" y="706"/>
                    <a:pt x="671" y="706"/>
                  </a:cubicBezTo>
                  <a:close/>
                  <a:moveTo>
                    <a:pt x="563" y="604"/>
                  </a:moveTo>
                  <a:lnTo>
                    <a:pt x="563" y="604"/>
                  </a:lnTo>
                  <a:lnTo>
                    <a:pt x="563" y="604"/>
                  </a:lnTo>
                  <a:cubicBezTo>
                    <a:pt x="557" y="604"/>
                    <a:pt x="545" y="598"/>
                    <a:pt x="539" y="593"/>
                  </a:cubicBezTo>
                  <a:lnTo>
                    <a:pt x="539" y="593"/>
                  </a:lnTo>
                  <a:cubicBezTo>
                    <a:pt x="521" y="575"/>
                    <a:pt x="521" y="556"/>
                    <a:pt x="539" y="538"/>
                  </a:cubicBezTo>
                  <a:lnTo>
                    <a:pt x="539" y="538"/>
                  </a:lnTo>
                  <a:cubicBezTo>
                    <a:pt x="551" y="527"/>
                    <a:pt x="575" y="527"/>
                    <a:pt x="593" y="538"/>
                  </a:cubicBezTo>
                  <a:lnTo>
                    <a:pt x="593" y="538"/>
                  </a:lnTo>
                  <a:cubicBezTo>
                    <a:pt x="605" y="556"/>
                    <a:pt x="605" y="575"/>
                    <a:pt x="593" y="593"/>
                  </a:cubicBezTo>
                  <a:cubicBezTo>
                    <a:pt x="587" y="598"/>
                    <a:pt x="575" y="604"/>
                    <a:pt x="563" y="604"/>
                  </a:cubicBezTo>
                  <a:close/>
                  <a:moveTo>
                    <a:pt x="461" y="497"/>
                  </a:moveTo>
                  <a:lnTo>
                    <a:pt x="461" y="497"/>
                  </a:lnTo>
                  <a:lnTo>
                    <a:pt x="461" y="497"/>
                  </a:lnTo>
                  <a:cubicBezTo>
                    <a:pt x="449" y="497"/>
                    <a:pt x="443" y="497"/>
                    <a:pt x="431" y="485"/>
                  </a:cubicBezTo>
                  <a:lnTo>
                    <a:pt x="431" y="485"/>
                  </a:lnTo>
                  <a:cubicBezTo>
                    <a:pt x="419" y="473"/>
                    <a:pt x="419" y="449"/>
                    <a:pt x="431" y="437"/>
                  </a:cubicBezTo>
                  <a:lnTo>
                    <a:pt x="431" y="437"/>
                  </a:lnTo>
                  <a:cubicBezTo>
                    <a:pt x="449" y="419"/>
                    <a:pt x="473" y="419"/>
                    <a:pt x="485" y="437"/>
                  </a:cubicBezTo>
                  <a:lnTo>
                    <a:pt x="485" y="437"/>
                  </a:lnTo>
                  <a:cubicBezTo>
                    <a:pt x="503" y="449"/>
                    <a:pt x="503" y="473"/>
                    <a:pt x="485" y="485"/>
                  </a:cubicBezTo>
                  <a:cubicBezTo>
                    <a:pt x="479" y="497"/>
                    <a:pt x="473" y="497"/>
                    <a:pt x="461" y="497"/>
                  </a:cubicBezTo>
                  <a:close/>
                  <a:moveTo>
                    <a:pt x="353" y="395"/>
                  </a:moveTo>
                  <a:lnTo>
                    <a:pt x="353" y="395"/>
                  </a:lnTo>
                  <a:lnTo>
                    <a:pt x="353" y="395"/>
                  </a:lnTo>
                  <a:cubicBezTo>
                    <a:pt x="347" y="395"/>
                    <a:pt x="335" y="389"/>
                    <a:pt x="329" y="383"/>
                  </a:cubicBezTo>
                  <a:lnTo>
                    <a:pt x="329" y="383"/>
                  </a:lnTo>
                  <a:cubicBezTo>
                    <a:pt x="311" y="365"/>
                    <a:pt x="311" y="341"/>
                    <a:pt x="329" y="329"/>
                  </a:cubicBezTo>
                  <a:lnTo>
                    <a:pt x="329" y="329"/>
                  </a:lnTo>
                  <a:cubicBezTo>
                    <a:pt x="341" y="311"/>
                    <a:pt x="365" y="311"/>
                    <a:pt x="383" y="329"/>
                  </a:cubicBezTo>
                  <a:lnTo>
                    <a:pt x="383" y="329"/>
                  </a:lnTo>
                  <a:cubicBezTo>
                    <a:pt x="395" y="341"/>
                    <a:pt x="395" y="365"/>
                    <a:pt x="383" y="383"/>
                  </a:cubicBezTo>
                  <a:cubicBezTo>
                    <a:pt x="377" y="389"/>
                    <a:pt x="365" y="395"/>
                    <a:pt x="353" y="395"/>
                  </a:cubicBezTo>
                  <a:close/>
                  <a:moveTo>
                    <a:pt x="252" y="287"/>
                  </a:moveTo>
                  <a:lnTo>
                    <a:pt x="252" y="287"/>
                  </a:lnTo>
                  <a:lnTo>
                    <a:pt x="252" y="287"/>
                  </a:lnTo>
                  <a:cubicBezTo>
                    <a:pt x="239" y="287"/>
                    <a:pt x="234" y="287"/>
                    <a:pt x="222" y="275"/>
                  </a:cubicBezTo>
                  <a:lnTo>
                    <a:pt x="222" y="275"/>
                  </a:lnTo>
                  <a:cubicBezTo>
                    <a:pt x="210" y="263"/>
                    <a:pt x="210" y="239"/>
                    <a:pt x="222" y="221"/>
                  </a:cubicBezTo>
                  <a:lnTo>
                    <a:pt x="222" y="221"/>
                  </a:lnTo>
                  <a:cubicBezTo>
                    <a:pt x="239" y="209"/>
                    <a:pt x="263" y="209"/>
                    <a:pt x="275" y="221"/>
                  </a:cubicBezTo>
                  <a:lnTo>
                    <a:pt x="275" y="221"/>
                  </a:lnTo>
                  <a:cubicBezTo>
                    <a:pt x="294" y="239"/>
                    <a:pt x="294" y="263"/>
                    <a:pt x="275" y="275"/>
                  </a:cubicBezTo>
                  <a:cubicBezTo>
                    <a:pt x="270" y="287"/>
                    <a:pt x="257" y="287"/>
                    <a:pt x="252" y="287"/>
                  </a:cubicBezTo>
                  <a:close/>
                  <a:moveTo>
                    <a:pt x="144" y="185"/>
                  </a:moveTo>
                  <a:lnTo>
                    <a:pt x="144" y="185"/>
                  </a:lnTo>
                  <a:lnTo>
                    <a:pt x="144" y="185"/>
                  </a:lnTo>
                  <a:cubicBezTo>
                    <a:pt x="138" y="185"/>
                    <a:pt x="126" y="179"/>
                    <a:pt x="120" y="173"/>
                  </a:cubicBezTo>
                  <a:lnTo>
                    <a:pt x="120" y="173"/>
                  </a:lnTo>
                  <a:cubicBezTo>
                    <a:pt x="102" y="155"/>
                    <a:pt x="102" y="131"/>
                    <a:pt x="120" y="119"/>
                  </a:cubicBezTo>
                  <a:lnTo>
                    <a:pt x="120" y="119"/>
                  </a:lnTo>
                  <a:cubicBezTo>
                    <a:pt x="132" y="101"/>
                    <a:pt x="156" y="101"/>
                    <a:pt x="174" y="119"/>
                  </a:cubicBezTo>
                  <a:lnTo>
                    <a:pt x="174" y="119"/>
                  </a:lnTo>
                  <a:cubicBezTo>
                    <a:pt x="186" y="131"/>
                    <a:pt x="186" y="155"/>
                    <a:pt x="174" y="173"/>
                  </a:cubicBezTo>
                  <a:cubicBezTo>
                    <a:pt x="168" y="179"/>
                    <a:pt x="156" y="185"/>
                    <a:pt x="144" y="185"/>
                  </a:cubicBezTo>
                  <a:close/>
                  <a:moveTo>
                    <a:pt x="42" y="77"/>
                  </a:moveTo>
                  <a:lnTo>
                    <a:pt x="42" y="77"/>
                  </a:lnTo>
                  <a:lnTo>
                    <a:pt x="42" y="77"/>
                  </a:lnTo>
                  <a:cubicBezTo>
                    <a:pt x="30" y="77"/>
                    <a:pt x="24" y="77"/>
                    <a:pt x="12" y="66"/>
                  </a:cubicBezTo>
                  <a:lnTo>
                    <a:pt x="12" y="66"/>
                  </a:lnTo>
                  <a:cubicBezTo>
                    <a:pt x="0" y="53"/>
                    <a:pt x="0" y="29"/>
                    <a:pt x="12" y="11"/>
                  </a:cubicBezTo>
                  <a:lnTo>
                    <a:pt x="12" y="11"/>
                  </a:lnTo>
                  <a:cubicBezTo>
                    <a:pt x="30" y="0"/>
                    <a:pt x="54" y="0"/>
                    <a:pt x="66" y="11"/>
                  </a:cubicBezTo>
                  <a:lnTo>
                    <a:pt x="66" y="11"/>
                  </a:lnTo>
                  <a:cubicBezTo>
                    <a:pt x="84" y="29"/>
                    <a:pt x="84" y="53"/>
                    <a:pt x="66" y="66"/>
                  </a:cubicBezTo>
                  <a:cubicBezTo>
                    <a:pt x="60" y="77"/>
                    <a:pt x="48" y="77"/>
                    <a:pt x="42" y="7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9" name="Freeform 185"/>
            <p:cNvSpPr>
              <a:spLocks noChangeArrowheads="1"/>
            </p:cNvSpPr>
            <p:nvPr/>
          </p:nvSpPr>
          <p:spPr bwMode="auto">
            <a:xfrm>
              <a:off x="15252911" y="9800094"/>
              <a:ext cx="41656" cy="41659"/>
            </a:xfrm>
            <a:custGeom>
              <a:avLst/>
              <a:gdLst>
                <a:gd name="T0" fmla="*/ 36 w 79"/>
                <a:gd name="T1" fmla="*/ 78 h 79"/>
                <a:gd name="T2" fmla="*/ 36 w 79"/>
                <a:gd name="T3" fmla="*/ 78 h 79"/>
                <a:gd name="T4" fmla="*/ 66 w 79"/>
                <a:gd name="T5" fmla="*/ 66 h 79"/>
                <a:gd name="T6" fmla="*/ 78 w 79"/>
                <a:gd name="T7" fmla="*/ 36 h 79"/>
                <a:gd name="T8" fmla="*/ 66 w 79"/>
                <a:gd name="T9" fmla="*/ 12 h 79"/>
                <a:gd name="T10" fmla="*/ 12 w 79"/>
                <a:gd name="T11" fmla="*/ 12 h 79"/>
                <a:gd name="T12" fmla="*/ 0 w 79"/>
                <a:gd name="T13" fmla="*/ 36 h 79"/>
                <a:gd name="T14" fmla="*/ 12 w 79"/>
                <a:gd name="T15" fmla="*/ 66 h 79"/>
                <a:gd name="T16" fmla="*/ 36 w 79"/>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9">
                  <a:moveTo>
                    <a:pt x="36" y="78"/>
                  </a:moveTo>
                  <a:lnTo>
                    <a:pt x="36" y="78"/>
                  </a:lnTo>
                  <a:cubicBezTo>
                    <a:pt x="48" y="78"/>
                    <a:pt x="60" y="72"/>
                    <a:pt x="66" y="66"/>
                  </a:cubicBezTo>
                  <a:cubicBezTo>
                    <a:pt x="72" y="60"/>
                    <a:pt x="78" y="48"/>
                    <a:pt x="78" y="36"/>
                  </a:cubicBezTo>
                  <a:cubicBezTo>
                    <a:pt x="78" y="30"/>
                    <a:pt x="72" y="18"/>
                    <a:pt x="66" y="12"/>
                  </a:cubicBezTo>
                  <a:cubicBezTo>
                    <a:pt x="48" y="0"/>
                    <a:pt x="24" y="0"/>
                    <a:pt x="12" y="12"/>
                  </a:cubicBezTo>
                  <a:cubicBezTo>
                    <a:pt x="6" y="18"/>
                    <a:pt x="0" y="30"/>
                    <a:pt x="0" y="36"/>
                  </a:cubicBezTo>
                  <a:cubicBezTo>
                    <a:pt x="0" y="48"/>
                    <a:pt x="6" y="60"/>
                    <a:pt x="12" y="66"/>
                  </a:cubicBezTo>
                  <a:cubicBezTo>
                    <a:pt x="18" y="72"/>
                    <a:pt x="30" y="78"/>
                    <a:pt x="36"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0" name="Freeform 186"/>
            <p:cNvSpPr>
              <a:spLocks noChangeArrowheads="1"/>
            </p:cNvSpPr>
            <p:nvPr/>
          </p:nvSpPr>
          <p:spPr bwMode="auto">
            <a:xfrm>
              <a:off x="15046944" y="9878783"/>
              <a:ext cx="111083" cy="113404"/>
            </a:xfrm>
            <a:custGeom>
              <a:avLst/>
              <a:gdLst>
                <a:gd name="T0" fmla="*/ 203 w 210"/>
                <a:gd name="T1" fmla="*/ 114 h 217"/>
                <a:gd name="T2" fmla="*/ 203 w 210"/>
                <a:gd name="T3" fmla="*/ 114 h 217"/>
                <a:gd name="T4" fmla="*/ 198 w 210"/>
                <a:gd name="T5" fmla="*/ 90 h 217"/>
                <a:gd name="T6" fmla="*/ 18 w 210"/>
                <a:gd name="T7" fmla="*/ 6 h 217"/>
                <a:gd name="T8" fmla="*/ 0 w 210"/>
                <a:gd name="T9" fmla="*/ 19 h 217"/>
                <a:gd name="T10" fmla="*/ 90 w 210"/>
                <a:gd name="T11" fmla="*/ 204 h 217"/>
                <a:gd name="T12" fmla="*/ 108 w 210"/>
                <a:gd name="T13" fmla="*/ 210 h 217"/>
                <a:gd name="T14" fmla="*/ 203 w 210"/>
                <a:gd name="T15" fmla="*/ 114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17">
                  <a:moveTo>
                    <a:pt x="203" y="114"/>
                  </a:moveTo>
                  <a:lnTo>
                    <a:pt x="203" y="114"/>
                  </a:lnTo>
                  <a:cubicBezTo>
                    <a:pt x="209" y="102"/>
                    <a:pt x="209" y="96"/>
                    <a:pt x="198" y="90"/>
                  </a:cubicBezTo>
                  <a:cubicBezTo>
                    <a:pt x="18" y="6"/>
                    <a:pt x="18" y="6"/>
                    <a:pt x="18" y="6"/>
                  </a:cubicBezTo>
                  <a:cubicBezTo>
                    <a:pt x="6" y="0"/>
                    <a:pt x="0" y="6"/>
                    <a:pt x="0" y="19"/>
                  </a:cubicBezTo>
                  <a:cubicBezTo>
                    <a:pt x="90" y="204"/>
                    <a:pt x="90" y="204"/>
                    <a:pt x="90" y="204"/>
                  </a:cubicBezTo>
                  <a:cubicBezTo>
                    <a:pt x="90" y="216"/>
                    <a:pt x="102" y="216"/>
                    <a:pt x="108" y="210"/>
                  </a:cubicBezTo>
                  <a:lnTo>
                    <a:pt x="203" y="11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1" name="Freeform 187"/>
            <p:cNvSpPr>
              <a:spLocks noChangeArrowheads="1"/>
            </p:cNvSpPr>
            <p:nvPr/>
          </p:nvSpPr>
          <p:spPr bwMode="auto">
            <a:xfrm>
              <a:off x="15188113" y="10024587"/>
              <a:ext cx="488304" cy="481392"/>
            </a:xfrm>
            <a:custGeom>
              <a:avLst/>
              <a:gdLst>
                <a:gd name="T0" fmla="*/ 887 w 930"/>
                <a:gd name="T1" fmla="*/ 916 h 917"/>
                <a:gd name="T2" fmla="*/ 857 w 930"/>
                <a:gd name="T3" fmla="*/ 910 h 917"/>
                <a:gd name="T4" fmla="*/ 857 w 930"/>
                <a:gd name="T5" fmla="*/ 856 h 917"/>
                <a:gd name="T6" fmla="*/ 911 w 930"/>
                <a:gd name="T7" fmla="*/ 856 h 917"/>
                <a:gd name="T8" fmla="*/ 911 w 930"/>
                <a:gd name="T9" fmla="*/ 910 h 917"/>
                <a:gd name="T10" fmla="*/ 779 w 930"/>
                <a:gd name="T11" fmla="*/ 814 h 917"/>
                <a:gd name="T12" fmla="*/ 779 w 930"/>
                <a:gd name="T13" fmla="*/ 814 h 917"/>
                <a:gd name="T14" fmla="*/ 755 w 930"/>
                <a:gd name="T15" fmla="*/ 802 h 917"/>
                <a:gd name="T16" fmla="*/ 755 w 930"/>
                <a:gd name="T17" fmla="*/ 749 h 917"/>
                <a:gd name="T18" fmla="*/ 809 w 930"/>
                <a:gd name="T19" fmla="*/ 749 h 917"/>
                <a:gd name="T20" fmla="*/ 779 w 930"/>
                <a:gd name="T21" fmla="*/ 814 h 917"/>
                <a:gd name="T22" fmla="*/ 677 w 930"/>
                <a:gd name="T23" fmla="*/ 707 h 917"/>
                <a:gd name="T24" fmla="*/ 647 w 930"/>
                <a:gd name="T25" fmla="*/ 701 h 917"/>
                <a:gd name="T26" fmla="*/ 647 w 930"/>
                <a:gd name="T27" fmla="*/ 647 h 917"/>
                <a:gd name="T28" fmla="*/ 701 w 930"/>
                <a:gd name="T29" fmla="*/ 647 h 917"/>
                <a:gd name="T30" fmla="*/ 701 w 930"/>
                <a:gd name="T31" fmla="*/ 701 h 917"/>
                <a:gd name="T32" fmla="*/ 569 w 930"/>
                <a:gd name="T33" fmla="*/ 605 h 917"/>
                <a:gd name="T34" fmla="*/ 569 w 930"/>
                <a:gd name="T35" fmla="*/ 605 h 917"/>
                <a:gd name="T36" fmla="*/ 545 w 930"/>
                <a:gd name="T37" fmla="*/ 593 h 917"/>
                <a:gd name="T38" fmla="*/ 545 w 930"/>
                <a:gd name="T39" fmla="*/ 539 h 917"/>
                <a:gd name="T40" fmla="*/ 599 w 930"/>
                <a:gd name="T41" fmla="*/ 539 h 917"/>
                <a:gd name="T42" fmla="*/ 569 w 930"/>
                <a:gd name="T43" fmla="*/ 605 h 917"/>
                <a:gd name="T44" fmla="*/ 467 w 930"/>
                <a:gd name="T45" fmla="*/ 497 h 917"/>
                <a:gd name="T46" fmla="*/ 438 w 930"/>
                <a:gd name="T47" fmla="*/ 491 h 917"/>
                <a:gd name="T48" fmla="*/ 438 w 930"/>
                <a:gd name="T49" fmla="*/ 437 h 917"/>
                <a:gd name="T50" fmla="*/ 491 w 930"/>
                <a:gd name="T51" fmla="*/ 437 h 917"/>
                <a:gd name="T52" fmla="*/ 491 w 930"/>
                <a:gd name="T53" fmla="*/ 491 h 917"/>
                <a:gd name="T54" fmla="*/ 360 w 930"/>
                <a:gd name="T55" fmla="*/ 395 h 917"/>
                <a:gd name="T56" fmla="*/ 360 w 930"/>
                <a:gd name="T57" fmla="*/ 395 h 917"/>
                <a:gd name="T58" fmla="*/ 336 w 930"/>
                <a:gd name="T59" fmla="*/ 383 h 917"/>
                <a:gd name="T60" fmla="*/ 336 w 930"/>
                <a:gd name="T61" fmla="*/ 329 h 917"/>
                <a:gd name="T62" fmla="*/ 384 w 930"/>
                <a:gd name="T63" fmla="*/ 329 h 917"/>
                <a:gd name="T64" fmla="*/ 360 w 930"/>
                <a:gd name="T65" fmla="*/ 395 h 917"/>
                <a:gd name="T66" fmla="*/ 252 w 930"/>
                <a:gd name="T67" fmla="*/ 287 h 917"/>
                <a:gd name="T68" fmla="*/ 228 w 930"/>
                <a:gd name="T69" fmla="*/ 281 h 917"/>
                <a:gd name="T70" fmla="*/ 228 w 930"/>
                <a:gd name="T71" fmla="*/ 228 h 917"/>
                <a:gd name="T72" fmla="*/ 282 w 930"/>
                <a:gd name="T73" fmla="*/ 228 h 917"/>
                <a:gd name="T74" fmla="*/ 282 w 930"/>
                <a:gd name="T75" fmla="*/ 281 h 917"/>
                <a:gd name="T76" fmla="*/ 150 w 930"/>
                <a:gd name="T77" fmla="*/ 186 h 917"/>
                <a:gd name="T78" fmla="*/ 150 w 930"/>
                <a:gd name="T79" fmla="*/ 186 h 917"/>
                <a:gd name="T80" fmla="*/ 126 w 930"/>
                <a:gd name="T81" fmla="*/ 174 h 917"/>
                <a:gd name="T82" fmla="*/ 126 w 930"/>
                <a:gd name="T83" fmla="*/ 120 h 917"/>
                <a:gd name="T84" fmla="*/ 174 w 930"/>
                <a:gd name="T85" fmla="*/ 120 h 917"/>
                <a:gd name="T86" fmla="*/ 150 w 930"/>
                <a:gd name="T87" fmla="*/ 186 h 917"/>
                <a:gd name="T88" fmla="*/ 42 w 930"/>
                <a:gd name="T89" fmla="*/ 78 h 917"/>
                <a:gd name="T90" fmla="*/ 18 w 930"/>
                <a:gd name="T91" fmla="*/ 66 h 917"/>
                <a:gd name="T92" fmla="*/ 18 w 930"/>
                <a:gd name="T93" fmla="*/ 12 h 917"/>
                <a:gd name="T94" fmla="*/ 72 w 930"/>
                <a:gd name="T95" fmla="*/ 12 h 917"/>
                <a:gd name="T96" fmla="*/ 72 w 930"/>
                <a:gd name="T97" fmla="*/ 6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0" h="917">
                  <a:moveTo>
                    <a:pt x="887" y="916"/>
                  </a:moveTo>
                  <a:lnTo>
                    <a:pt x="887" y="916"/>
                  </a:lnTo>
                  <a:lnTo>
                    <a:pt x="887" y="916"/>
                  </a:lnTo>
                  <a:cubicBezTo>
                    <a:pt x="875" y="916"/>
                    <a:pt x="863" y="916"/>
                    <a:pt x="857" y="910"/>
                  </a:cubicBezTo>
                  <a:lnTo>
                    <a:pt x="857" y="910"/>
                  </a:lnTo>
                  <a:cubicBezTo>
                    <a:pt x="845" y="892"/>
                    <a:pt x="845" y="868"/>
                    <a:pt x="857" y="856"/>
                  </a:cubicBezTo>
                  <a:lnTo>
                    <a:pt x="857" y="856"/>
                  </a:lnTo>
                  <a:cubicBezTo>
                    <a:pt x="875" y="838"/>
                    <a:pt x="899" y="838"/>
                    <a:pt x="911" y="856"/>
                  </a:cubicBezTo>
                  <a:lnTo>
                    <a:pt x="911" y="856"/>
                  </a:lnTo>
                  <a:cubicBezTo>
                    <a:pt x="929" y="868"/>
                    <a:pt x="929" y="892"/>
                    <a:pt x="911" y="910"/>
                  </a:cubicBezTo>
                  <a:cubicBezTo>
                    <a:pt x="905" y="916"/>
                    <a:pt x="893" y="916"/>
                    <a:pt x="887" y="916"/>
                  </a:cubicBezTo>
                  <a:close/>
                  <a:moveTo>
                    <a:pt x="779" y="814"/>
                  </a:moveTo>
                  <a:lnTo>
                    <a:pt x="779" y="814"/>
                  </a:lnTo>
                  <a:lnTo>
                    <a:pt x="779" y="814"/>
                  </a:lnTo>
                  <a:cubicBezTo>
                    <a:pt x="767" y="814"/>
                    <a:pt x="761" y="808"/>
                    <a:pt x="755" y="802"/>
                  </a:cubicBezTo>
                  <a:lnTo>
                    <a:pt x="755" y="802"/>
                  </a:lnTo>
                  <a:cubicBezTo>
                    <a:pt x="737" y="790"/>
                    <a:pt x="737" y="766"/>
                    <a:pt x="755" y="749"/>
                  </a:cubicBezTo>
                  <a:lnTo>
                    <a:pt x="755" y="749"/>
                  </a:lnTo>
                  <a:cubicBezTo>
                    <a:pt x="767" y="737"/>
                    <a:pt x="791" y="737"/>
                    <a:pt x="809" y="749"/>
                  </a:cubicBezTo>
                  <a:lnTo>
                    <a:pt x="809" y="749"/>
                  </a:lnTo>
                  <a:cubicBezTo>
                    <a:pt x="821" y="766"/>
                    <a:pt x="821" y="790"/>
                    <a:pt x="809" y="802"/>
                  </a:cubicBezTo>
                  <a:cubicBezTo>
                    <a:pt x="797" y="808"/>
                    <a:pt x="791" y="814"/>
                    <a:pt x="779" y="814"/>
                  </a:cubicBezTo>
                  <a:close/>
                  <a:moveTo>
                    <a:pt x="677" y="707"/>
                  </a:moveTo>
                  <a:lnTo>
                    <a:pt x="677" y="707"/>
                  </a:lnTo>
                  <a:lnTo>
                    <a:pt x="677" y="707"/>
                  </a:lnTo>
                  <a:cubicBezTo>
                    <a:pt x="665" y="707"/>
                    <a:pt x="653" y="707"/>
                    <a:pt x="647" y="701"/>
                  </a:cubicBezTo>
                  <a:lnTo>
                    <a:pt x="647" y="701"/>
                  </a:lnTo>
                  <a:cubicBezTo>
                    <a:pt x="635" y="683"/>
                    <a:pt x="635" y="659"/>
                    <a:pt x="647" y="647"/>
                  </a:cubicBezTo>
                  <a:lnTo>
                    <a:pt x="647" y="647"/>
                  </a:lnTo>
                  <a:cubicBezTo>
                    <a:pt x="665" y="629"/>
                    <a:pt x="689" y="629"/>
                    <a:pt x="701" y="647"/>
                  </a:cubicBezTo>
                  <a:lnTo>
                    <a:pt x="701" y="647"/>
                  </a:lnTo>
                  <a:cubicBezTo>
                    <a:pt x="719" y="659"/>
                    <a:pt x="719" y="683"/>
                    <a:pt x="701" y="701"/>
                  </a:cubicBezTo>
                  <a:cubicBezTo>
                    <a:pt x="695" y="707"/>
                    <a:pt x="683" y="707"/>
                    <a:pt x="677" y="707"/>
                  </a:cubicBezTo>
                  <a:close/>
                  <a:moveTo>
                    <a:pt x="569" y="605"/>
                  </a:moveTo>
                  <a:lnTo>
                    <a:pt x="569" y="605"/>
                  </a:lnTo>
                  <a:lnTo>
                    <a:pt x="569" y="605"/>
                  </a:lnTo>
                  <a:cubicBezTo>
                    <a:pt x="557" y="605"/>
                    <a:pt x="551" y="599"/>
                    <a:pt x="545" y="593"/>
                  </a:cubicBezTo>
                  <a:lnTo>
                    <a:pt x="545" y="593"/>
                  </a:lnTo>
                  <a:cubicBezTo>
                    <a:pt x="527" y="581"/>
                    <a:pt x="527" y="557"/>
                    <a:pt x="545" y="539"/>
                  </a:cubicBezTo>
                  <a:lnTo>
                    <a:pt x="545" y="539"/>
                  </a:lnTo>
                  <a:cubicBezTo>
                    <a:pt x="557" y="527"/>
                    <a:pt x="581" y="527"/>
                    <a:pt x="599" y="539"/>
                  </a:cubicBezTo>
                  <a:lnTo>
                    <a:pt x="599" y="539"/>
                  </a:lnTo>
                  <a:cubicBezTo>
                    <a:pt x="611" y="557"/>
                    <a:pt x="611" y="581"/>
                    <a:pt x="599" y="593"/>
                  </a:cubicBezTo>
                  <a:cubicBezTo>
                    <a:pt x="587" y="599"/>
                    <a:pt x="581" y="605"/>
                    <a:pt x="569" y="605"/>
                  </a:cubicBezTo>
                  <a:close/>
                  <a:moveTo>
                    <a:pt x="467" y="497"/>
                  </a:moveTo>
                  <a:lnTo>
                    <a:pt x="467" y="497"/>
                  </a:lnTo>
                  <a:lnTo>
                    <a:pt x="467" y="497"/>
                  </a:lnTo>
                  <a:cubicBezTo>
                    <a:pt x="456" y="497"/>
                    <a:pt x="444" y="497"/>
                    <a:pt x="438" y="491"/>
                  </a:cubicBezTo>
                  <a:lnTo>
                    <a:pt x="438" y="491"/>
                  </a:lnTo>
                  <a:cubicBezTo>
                    <a:pt x="426" y="473"/>
                    <a:pt x="426" y="449"/>
                    <a:pt x="438" y="437"/>
                  </a:cubicBezTo>
                  <a:lnTo>
                    <a:pt x="438" y="437"/>
                  </a:lnTo>
                  <a:cubicBezTo>
                    <a:pt x="456" y="419"/>
                    <a:pt x="480" y="419"/>
                    <a:pt x="491" y="437"/>
                  </a:cubicBezTo>
                  <a:lnTo>
                    <a:pt x="491" y="437"/>
                  </a:lnTo>
                  <a:cubicBezTo>
                    <a:pt x="503" y="449"/>
                    <a:pt x="503" y="473"/>
                    <a:pt x="491" y="491"/>
                  </a:cubicBezTo>
                  <a:cubicBezTo>
                    <a:pt x="485" y="497"/>
                    <a:pt x="474" y="497"/>
                    <a:pt x="467" y="497"/>
                  </a:cubicBezTo>
                  <a:close/>
                  <a:moveTo>
                    <a:pt x="360" y="395"/>
                  </a:moveTo>
                  <a:lnTo>
                    <a:pt x="360" y="395"/>
                  </a:lnTo>
                  <a:lnTo>
                    <a:pt x="360" y="395"/>
                  </a:lnTo>
                  <a:cubicBezTo>
                    <a:pt x="348" y="395"/>
                    <a:pt x="342" y="389"/>
                    <a:pt x="336" y="383"/>
                  </a:cubicBezTo>
                  <a:lnTo>
                    <a:pt x="336" y="383"/>
                  </a:lnTo>
                  <a:cubicBezTo>
                    <a:pt x="318" y="371"/>
                    <a:pt x="318" y="347"/>
                    <a:pt x="336" y="329"/>
                  </a:cubicBezTo>
                  <a:lnTo>
                    <a:pt x="336" y="329"/>
                  </a:lnTo>
                  <a:cubicBezTo>
                    <a:pt x="348" y="317"/>
                    <a:pt x="372" y="317"/>
                    <a:pt x="384" y="329"/>
                  </a:cubicBezTo>
                  <a:lnTo>
                    <a:pt x="384" y="329"/>
                  </a:lnTo>
                  <a:cubicBezTo>
                    <a:pt x="402" y="347"/>
                    <a:pt x="402" y="371"/>
                    <a:pt x="384" y="383"/>
                  </a:cubicBezTo>
                  <a:cubicBezTo>
                    <a:pt x="378" y="389"/>
                    <a:pt x="372" y="395"/>
                    <a:pt x="360" y="395"/>
                  </a:cubicBezTo>
                  <a:close/>
                  <a:moveTo>
                    <a:pt x="252" y="287"/>
                  </a:moveTo>
                  <a:lnTo>
                    <a:pt x="252" y="287"/>
                  </a:lnTo>
                  <a:lnTo>
                    <a:pt x="252" y="287"/>
                  </a:lnTo>
                  <a:cubicBezTo>
                    <a:pt x="246" y="287"/>
                    <a:pt x="234" y="287"/>
                    <a:pt x="228" y="281"/>
                  </a:cubicBezTo>
                  <a:lnTo>
                    <a:pt x="228" y="281"/>
                  </a:lnTo>
                  <a:cubicBezTo>
                    <a:pt x="216" y="263"/>
                    <a:pt x="216" y="239"/>
                    <a:pt x="228" y="228"/>
                  </a:cubicBezTo>
                  <a:lnTo>
                    <a:pt x="228" y="228"/>
                  </a:lnTo>
                  <a:cubicBezTo>
                    <a:pt x="246" y="210"/>
                    <a:pt x="264" y="210"/>
                    <a:pt x="282" y="228"/>
                  </a:cubicBezTo>
                  <a:lnTo>
                    <a:pt x="282" y="228"/>
                  </a:lnTo>
                  <a:cubicBezTo>
                    <a:pt x="294" y="239"/>
                    <a:pt x="294" y="263"/>
                    <a:pt x="282" y="281"/>
                  </a:cubicBezTo>
                  <a:cubicBezTo>
                    <a:pt x="276" y="287"/>
                    <a:pt x="264" y="287"/>
                    <a:pt x="252" y="287"/>
                  </a:cubicBezTo>
                  <a:close/>
                  <a:moveTo>
                    <a:pt x="150" y="186"/>
                  </a:moveTo>
                  <a:lnTo>
                    <a:pt x="150" y="186"/>
                  </a:lnTo>
                  <a:lnTo>
                    <a:pt x="150" y="186"/>
                  </a:lnTo>
                  <a:cubicBezTo>
                    <a:pt x="138" y="186"/>
                    <a:pt x="132" y="180"/>
                    <a:pt x="126" y="174"/>
                  </a:cubicBezTo>
                  <a:lnTo>
                    <a:pt x="126" y="174"/>
                  </a:lnTo>
                  <a:cubicBezTo>
                    <a:pt x="108" y="162"/>
                    <a:pt x="108" y="132"/>
                    <a:pt x="126" y="120"/>
                  </a:cubicBezTo>
                  <a:lnTo>
                    <a:pt x="126" y="120"/>
                  </a:lnTo>
                  <a:cubicBezTo>
                    <a:pt x="138" y="108"/>
                    <a:pt x="162" y="108"/>
                    <a:pt x="174" y="120"/>
                  </a:cubicBezTo>
                  <a:lnTo>
                    <a:pt x="174" y="120"/>
                  </a:lnTo>
                  <a:cubicBezTo>
                    <a:pt x="192" y="132"/>
                    <a:pt x="192" y="162"/>
                    <a:pt x="174" y="174"/>
                  </a:cubicBezTo>
                  <a:cubicBezTo>
                    <a:pt x="168" y="180"/>
                    <a:pt x="162" y="186"/>
                    <a:pt x="150" y="186"/>
                  </a:cubicBezTo>
                  <a:close/>
                  <a:moveTo>
                    <a:pt x="42" y="78"/>
                  </a:moveTo>
                  <a:lnTo>
                    <a:pt x="42" y="78"/>
                  </a:lnTo>
                  <a:lnTo>
                    <a:pt x="42" y="78"/>
                  </a:lnTo>
                  <a:cubicBezTo>
                    <a:pt x="36" y="78"/>
                    <a:pt x="24" y="78"/>
                    <a:pt x="18" y="66"/>
                  </a:cubicBezTo>
                  <a:lnTo>
                    <a:pt x="18" y="66"/>
                  </a:lnTo>
                  <a:cubicBezTo>
                    <a:pt x="0" y="54"/>
                    <a:pt x="0" y="30"/>
                    <a:pt x="18" y="12"/>
                  </a:cubicBezTo>
                  <a:lnTo>
                    <a:pt x="18" y="12"/>
                  </a:lnTo>
                  <a:cubicBezTo>
                    <a:pt x="30" y="0"/>
                    <a:pt x="54" y="0"/>
                    <a:pt x="72" y="12"/>
                  </a:cubicBezTo>
                  <a:lnTo>
                    <a:pt x="72" y="12"/>
                  </a:lnTo>
                  <a:cubicBezTo>
                    <a:pt x="84" y="30"/>
                    <a:pt x="84" y="54"/>
                    <a:pt x="72" y="66"/>
                  </a:cubicBezTo>
                  <a:cubicBezTo>
                    <a:pt x="66" y="78"/>
                    <a:pt x="54" y="78"/>
                    <a:pt x="42" y="78"/>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2" name="Freeform 188"/>
            <p:cNvSpPr>
              <a:spLocks noChangeArrowheads="1"/>
            </p:cNvSpPr>
            <p:nvPr/>
          </p:nvSpPr>
          <p:spPr bwMode="auto">
            <a:xfrm>
              <a:off x="15137200" y="9969043"/>
              <a:ext cx="37027" cy="41659"/>
            </a:xfrm>
            <a:custGeom>
              <a:avLst/>
              <a:gdLst>
                <a:gd name="T0" fmla="*/ 35 w 72"/>
                <a:gd name="T1" fmla="*/ 78 h 79"/>
                <a:gd name="T2" fmla="*/ 35 w 72"/>
                <a:gd name="T3" fmla="*/ 78 h 79"/>
                <a:gd name="T4" fmla="*/ 59 w 72"/>
                <a:gd name="T5" fmla="*/ 66 h 79"/>
                <a:gd name="T6" fmla="*/ 71 w 72"/>
                <a:gd name="T7" fmla="*/ 36 h 79"/>
                <a:gd name="T8" fmla="*/ 59 w 72"/>
                <a:gd name="T9" fmla="*/ 12 h 79"/>
                <a:gd name="T10" fmla="*/ 6 w 72"/>
                <a:gd name="T11" fmla="*/ 12 h 79"/>
                <a:gd name="T12" fmla="*/ 0 w 72"/>
                <a:gd name="T13" fmla="*/ 36 h 79"/>
                <a:gd name="T14" fmla="*/ 6 w 72"/>
                <a:gd name="T15" fmla="*/ 66 h 79"/>
                <a:gd name="T16" fmla="*/ 35 w 72"/>
                <a:gd name="T17"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35" y="78"/>
                  </a:moveTo>
                  <a:lnTo>
                    <a:pt x="35" y="78"/>
                  </a:lnTo>
                  <a:cubicBezTo>
                    <a:pt x="48" y="78"/>
                    <a:pt x="53" y="72"/>
                    <a:pt x="59" y="66"/>
                  </a:cubicBezTo>
                  <a:cubicBezTo>
                    <a:pt x="71" y="60"/>
                    <a:pt x="71" y="48"/>
                    <a:pt x="71" y="36"/>
                  </a:cubicBezTo>
                  <a:cubicBezTo>
                    <a:pt x="71" y="30"/>
                    <a:pt x="71" y="18"/>
                    <a:pt x="59" y="12"/>
                  </a:cubicBezTo>
                  <a:cubicBezTo>
                    <a:pt x="48" y="0"/>
                    <a:pt x="24" y="0"/>
                    <a:pt x="6" y="12"/>
                  </a:cubicBezTo>
                  <a:cubicBezTo>
                    <a:pt x="0" y="18"/>
                    <a:pt x="0" y="30"/>
                    <a:pt x="0" y="36"/>
                  </a:cubicBezTo>
                  <a:cubicBezTo>
                    <a:pt x="0" y="48"/>
                    <a:pt x="0" y="60"/>
                    <a:pt x="6" y="66"/>
                  </a:cubicBezTo>
                  <a:cubicBezTo>
                    <a:pt x="18" y="72"/>
                    <a:pt x="24" y="78"/>
                    <a:pt x="35" y="7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grpSp>
      <p:sp>
        <p:nvSpPr>
          <p:cNvPr id="263" name="Freeform 189"/>
          <p:cNvSpPr>
            <a:spLocks noChangeArrowheads="1"/>
          </p:cNvSpPr>
          <p:nvPr/>
        </p:nvSpPr>
        <p:spPr bwMode="auto">
          <a:xfrm>
            <a:off x="17142992" y="13449876"/>
            <a:ext cx="439704" cy="342529"/>
          </a:xfrm>
          <a:custGeom>
            <a:avLst/>
            <a:gdLst>
              <a:gd name="T0" fmla="*/ 527 w 839"/>
              <a:gd name="T1" fmla="*/ 587 h 654"/>
              <a:gd name="T2" fmla="*/ 527 w 839"/>
              <a:gd name="T3" fmla="*/ 587 h 654"/>
              <a:gd name="T4" fmla="*/ 347 w 839"/>
              <a:gd name="T5" fmla="*/ 587 h 654"/>
              <a:gd name="T6" fmla="*/ 54 w 839"/>
              <a:gd name="T7" fmla="*/ 263 h 654"/>
              <a:gd name="T8" fmla="*/ 12 w 839"/>
              <a:gd name="T9" fmla="*/ 0 h 654"/>
              <a:gd name="T10" fmla="*/ 790 w 839"/>
              <a:gd name="T11" fmla="*/ 48 h 654"/>
              <a:gd name="T12" fmla="*/ 527 w 839"/>
              <a:gd name="T13" fmla="*/ 587 h 654"/>
            </a:gdLst>
            <a:ahLst/>
            <a:cxnLst>
              <a:cxn ang="0">
                <a:pos x="T0" y="T1"/>
              </a:cxn>
              <a:cxn ang="0">
                <a:pos x="T2" y="T3"/>
              </a:cxn>
              <a:cxn ang="0">
                <a:pos x="T4" y="T5"/>
              </a:cxn>
              <a:cxn ang="0">
                <a:pos x="T6" y="T7"/>
              </a:cxn>
              <a:cxn ang="0">
                <a:pos x="T8" y="T9"/>
              </a:cxn>
              <a:cxn ang="0">
                <a:pos x="T10" y="T11"/>
              </a:cxn>
              <a:cxn ang="0">
                <a:pos x="T12" y="T13"/>
              </a:cxn>
            </a:cxnLst>
            <a:rect l="0" t="0" r="r" b="b"/>
            <a:pathLst>
              <a:path w="839" h="654">
                <a:moveTo>
                  <a:pt x="527" y="587"/>
                </a:moveTo>
                <a:lnTo>
                  <a:pt x="527" y="587"/>
                </a:lnTo>
                <a:cubicBezTo>
                  <a:pt x="527" y="587"/>
                  <a:pt x="419" y="653"/>
                  <a:pt x="347" y="587"/>
                </a:cubicBezTo>
                <a:cubicBezTo>
                  <a:pt x="281" y="515"/>
                  <a:pt x="54" y="263"/>
                  <a:pt x="54" y="263"/>
                </a:cubicBezTo>
                <a:cubicBezTo>
                  <a:pt x="54" y="263"/>
                  <a:pt x="0" y="239"/>
                  <a:pt x="12" y="0"/>
                </a:cubicBezTo>
                <a:cubicBezTo>
                  <a:pt x="790" y="48"/>
                  <a:pt x="790" y="48"/>
                  <a:pt x="790" y="48"/>
                </a:cubicBezTo>
                <a:cubicBezTo>
                  <a:pt x="790" y="48"/>
                  <a:pt x="838" y="227"/>
                  <a:pt x="527" y="587"/>
                </a:cubicBezTo>
              </a:path>
            </a:pathLst>
          </a:custGeom>
          <a:solidFill>
            <a:srgbClr val="3D3D3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4" name="Freeform 190"/>
          <p:cNvSpPr>
            <a:spLocks noChangeArrowheads="1"/>
          </p:cNvSpPr>
          <p:nvPr/>
        </p:nvSpPr>
        <p:spPr bwMode="auto">
          <a:xfrm>
            <a:off x="17909003" y="13449876"/>
            <a:ext cx="439704" cy="342529"/>
          </a:xfrm>
          <a:custGeom>
            <a:avLst/>
            <a:gdLst>
              <a:gd name="T0" fmla="*/ 312 w 840"/>
              <a:gd name="T1" fmla="*/ 587 h 654"/>
              <a:gd name="T2" fmla="*/ 312 w 840"/>
              <a:gd name="T3" fmla="*/ 587 h 654"/>
              <a:gd name="T4" fmla="*/ 491 w 840"/>
              <a:gd name="T5" fmla="*/ 587 h 654"/>
              <a:gd name="T6" fmla="*/ 785 w 840"/>
              <a:gd name="T7" fmla="*/ 263 h 654"/>
              <a:gd name="T8" fmla="*/ 827 w 840"/>
              <a:gd name="T9" fmla="*/ 0 h 654"/>
              <a:gd name="T10" fmla="*/ 54 w 840"/>
              <a:gd name="T11" fmla="*/ 48 h 654"/>
              <a:gd name="T12" fmla="*/ 312 w 840"/>
              <a:gd name="T13" fmla="*/ 587 h 654"/>
            </a:gdLst>
            <a:ahLst/>
            <a:cxnLst>
              <a:cxn ang="0">
                <a:pos x="T0" y="T1"/>
              </a:cxn>
              <a:cxn ang="0">
                <a:pos x="T2" y="T3"/>
              </a:cxn>
              <a:cxn ang="0">
                <a:pos x="T4" y="T5"/>
              </a:cxn>
              <a:cxn ang="0">
                <a:pos x="T6" y="T7"/>
              </a:cxn>
              <a:cxn ang="0">
                <a:pos x="T8" y="T9"/>
              </a:cxn>
              <a:cxn ang="0">
                <a:pos x="T10" y="T11"/>
              </a:cxn>
              <a:cxn ang="0">
                <a:pos x="T12" y="T13"/>
              </a:cxn>
            </a:cxnLst>
            <a:rect l="0" t="0" r="r" b="b"/>
            <a:pathLst>
              <a:path w="840" h="654">
                <a:moveTo>
                  <a:pt x="312" y="587"/>
                </a:moveTo>
                <a:lnTo>
                  <a:pt x="312" y="587"/>
                </a:lnTo>
                <a:cubicBezTo>
                  <a:pt x="312" y="587"/>
                  <a:pt x="419" y="653"/>
                  <a:pt x="491" y="587"/>
                </a:cubicBezTo>
                <a:cubicBezTo>
                  <a:pt x="557" y="515"/>
                  <a:pt x="785" y="263"/>
                  <a:pt x="785" y="263"/>
                </a:cubicBezTo>
                <a:cubicBezTo>
                  <a:pt x="785" y="263"/>
                  <a:pt x="839" y="239"/>
                  <a:pt x="827" y="0"/>
                </a:cubicBezTo>
                <a:cubicBezTo>
                  <a:pt x="54" y="48"/>
                  <a:pt x="54" y="48"/>
                  <a:pt x="54" y="48"/>
                </a:cubicBezTo>
                <a:cubicBezTo>
                  <a:pt x="54" y="48"/>
                  <a:pt x="0" y="227"/>
                  <a:pt x="312" y="587"/>
                </a:cubicBezTo>
              </a:path>
            </a:pathLst>
          </a:custGeom>
          <a:solidFill>
            <a:srgbClr val="3D3D3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5" name="Freeform 191"/>
          <p:cNvSpPr>
            <a:spLocks noChangeArrowheads="1"/>
          </p:cNvSpPr>
          <p:nvPr/>
        </p:nvSpPr>
        <p:spPr bwMode="auto">
          <a:xfrm>
            <a:off x="17531783" y="8351289"/>
            <a:ext cx="418877" cy="476763"/>
          </a:xfrm>
          <a:custGeom>
            <a:avLst/>
            <a:gdLst>
              <a:gd name="T0" fmla="*/ 796 w 797"/>
              <a:gd name="T1" fmla="*/ 909 h 910"/>
              <a:gd name="T2" fmla="*/ 0 w 797"/>
              <a:gd name="T3" fmla="*/ 909 h 910"/>
              <a:gd name="T4" fmla="*/ 36 w 797"/>
              <a:gd name="T5" fmla="*/ 0 h 910"/>
              <a:gd name="T6" fmla="*/ 760 w 797"/>
              <a:gd name="T7" fmla="*/ 0 h 910"/>
              <a:gd name="T8" fmla="*/ 796 w 797"/>
              <a:gd name="T9" fmla="*/ 909 h 910"/>
            </a:gdLst>
            <a:ahLst/>
            <a:cxnLst>
              <a:cxn ang="0">
                <a:pos x="T0" y="T1"/>
              </a:cxn>
              <a:cxn ang="0">
                <a:pos x="T2" y="T3"/>
              </a:cxn>
              <a:cxn ang="0">
                <a:pos x="T4" y="T5"/>
              </a:cxn>
              <a:cxn ang="0">
                <a:pos x="T6" y="T7"/>
              </a:cxn>
              <a:cxn ang="0">
                <a:pos x="T8" y="T9"/>
              </a:cxn>
            </a:cxnLst>
            <a:rect l="0" t="0" r="r" b="b"/>
            <a:pathLst>
              <a:path w="797" h="910">
                <a:moveTo>
                  <a:pt x="796" y="909"/>
                </a:moveTo>
                <a:lnTo>
                  <a:pt x="0" y="909"/>
                </a:lnTo>
                <a:lnTo>
                  <a:pt x="36" y="0"/>
                </a:lnTo>
                <a:lnTo>
                  <a:pt x="760" y="0"/>
                </a:lnTo>
                <a:lnTo>
                  <a:pt x="796" y="909"/>
                </a:lnTo>
              </a:path>
            </a:pathLst>
          </a:custGeom>
          <a:solidFill>
            <a:schemeClr val="bg1">
              <a:lumMod val="85000"/>
            </a:schemeClr>
          </a:solidFill>
          <a:ln>
            <a:noFill/>
          </a:ln>
          <a:effectLst/>
        </p:spPr>
        <p:txBody>
          <a:bodyPr wrap="none" anchor="ctr"/>
          <a:lstStyle/>
          <a:p>
            <a:endParaRPr lang="en-US">
              <a:latin typeface="Roboto Light" charset="0"/>
            </a:endParaRPr>
          </a:p>
        </p:txBody>
      </p:sp>
      <p:sp>
        <p:nvSpPr>
          <p:cNvPr id="266" name="Freeform 192"/>
          <p:cNvSpPr>
            <a:spLocks noChangeArrowheads="1"/>
          </p:cNvSpPr>
          <p:nvPr/>
        </p:nvSpPr>
        <p:spPr bwMode="auto">
          <a:xfrm>
            <a:off x="17402185" y="7682431"/>
            <a:ext cx="675757" cy="856322"/>
          </a:xfrm>
          <a:custGeom>
            <a:avLst/>
            <a:gdLst>
              <a:gd name="T0" fmla="*/ 1286 w 1287"/>
              <a:gd name="T1" fmla="*/ 785 h 1630"/>
              <a:gd name="T2" fmla="*/ 1286 w 1287"/>
              <a:gd name="T3" fmla="*/ 785 h 1630"/>
              <a:gd name="T4" fmla="*/ 646 w 1287"/>
              <a:gd name="T5" fmla="*/ 0 h 1630"/>
              <a:gd name="T6" fmla="*/ 0 w 1287"/>
              <a:gd name="T7" fmla="*/ 785 h 1630"/>
              <a:gd name="T8" fmla="*/ 299 w 1287"/>
              <a:gd name="T9" fmla="*/ 1396 h 1630"/>
              <a:gd name="T10" fmla="*/ 347 w 1287"/>
              <a:gd name="T11" fmla="*/ 1569 h 1630"/>
              <a:gd name="T12" fmla="*/ 419 w 1287"/>
              <a:gd name="T13" fmla="*/ 1629 h 1630"/>
              <a:gd name="T14" fmla="*/ 867 w 1287"/>
              <a:gd name="T15" fmla="*/ 1629 h 1630"/>
              <a:gd name="T16" fmla="*/ 939 w 1287"/>
              <a:gd name="T17" fmla="*/ 1569 h 1630"/>
              <a:gd name="T18" fmla="*/ 987 w 1287"/>
              <a:gd name="T19" fmla="*/ 1396 h 1630"/>
              <a:gd name="T20" fmla="*/ 1286 w 1287"/>
              <a:gd name="T21" fmla="*/ 785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7" h="1630">
                <a:moveTo>
                  <a:pt x="1286" y="785"/>
                </a:moveTo>
                <a:lnTo>
                  <a:pt x="1286" y="785"/>
                </a:lnTo>
                <a:cubicBezTo>
                  <a:pt x="1286" y="383"/>
                  <a:pt x="1233" y="0"/>
                  <a:pt x="646" y="0"/>
                </a:cubicBezTo>
                <a:cubicBezTo>
                  <a:pt x="42" y="0"/>
                  <a:pt x="0" y="383"/>
                  <a:pt x="0" y="785"/>
                </a:cubicBezTo>
                <a:cubicBezTo>
                  <a:pt x="0" y="1042"/>
                  <a:pt x="120" y="1270"/>
                  <a:pt x="299" y="1396"/>
                </a:cubicBezTo>
                <a:cubicBezTo>
                  <a:pt x="347" y="1569"/>
                  <a:pt x="347" y="1569"/>
                  <a:pt x="347" y="1569"/>
                </a:cubicBezTo>
                <a:cubicBezTo>
                  <a:pt x="359" y="1599"/>
                  <a:pt x="389" y="1629"/>
                  <a:pt x="419" y="1629"/>
                </a:cubicBezTo>
                <a:cubicBezTo>
                  <a:pt x="867" y="1629"/>
                  <a:pt x="867" y="1629"/>
                  <a:pt x="867" y="1629"/>
                </a:cubicBezTo>
                <a:cubicBezTo>
                  <a:pt x="897" y="1629"/>
                  <a:pt x="933" y="1599"/>
                  <a:pt x="939" y="1569"/>
                </a:cubicBezTo>
                <a:cubicBezTo>
                  <a:pt x="987" y="1396"/>
                  <a:pt x="987" y="1396"/>
                  <a:pt x="987" y="1396"/>
                </a:cubicBezTo>
                <a:cubicBezTo>
                  <a:pt x="1167" y="1270"/>
                  <a:pt x="1286" y="1042"/>
                  <a:pt x="1286" y="785"/>
                </a:cubicBezTo>
              </a:path>
            </a:pathLst>
          </a:custGeom>
          <a:solidFill>
            <a:srgbClr val="644F4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67" name="Freeform 193"/>
          <p:cNvSpPr>
            <a:spLocks noChangeArrowheads="1"/>
          </p:cNvSpPr>
          <p:nvPr/>
        </p:nvSpPr>
        <p:spPr bwMode="auto">
          <a:xfrm>
            <a:off x="16911567" y="8594299"/>
            <a:ext cx="1656991" cy="5022215"/>
          </a:xfrm>
          <a:custGeom>
            <a:avLst/>
            <a:gdLst>
              <a:gd name="T0" fmla="*/ 3107 w 3156"/>
              <a:gd name="T1" fmla="*/ 1868 h 9570"/>
              <a:gd name="T2" fmla="*/ 3107 w 3156"/>
              <a:gd name="T3" fmla="*/ 1868 h 9570"/>
              <a:gd name="T4" fmla="*/ 2676 w 3156"/>
              <a:gd name="T5" fmla="*/ 2478 h 9570"/>
              <a:gd name="T6" fmla="*/ 2981 w 3156"/>
              <a:gd name="T7" fmla="*/ 4197 h 9570"/>
              <a:gd name="T8" fmla="*/ 2825 w 3156"/>
              <a:gd name="T9" fmla="*/ 4545 h 9570"/>
              <a:gd name="T10" fmla="*/ 2778 w 3156"/>
              <a:gd name="T11" fmla="*/ 9354 h 9570"/>
              <a:gd name="T12" fmla="*/ 2209 w 3156"/>
              <a:gd name="T13" fmla="*/ 9563 h 9570"/>
              <a:gd name="T14" fmla="*/ 1873 w 3156"/>
              <a:gd name="T15" fmla="*/ 9198 h 9570"/>
              <a:gd name="T16" fmla="*/ 1580 w 3156"/>
              <a:gd name="T17" fmla="*/ 5395 h 9570"/>
              <a:gd name="T18" fmla="*/ 1323 w 3156"/>
              <a:gd name="T19" fmla="*/ 9228 h 9570"/>
              <a:gd name="T20" fmla="*/ 952 w 3156"/>
              <a:gd name="T21" fmla="*/ 9539 h 9570"/>
              <a:gd name="T22" fmla="*/ 413 w 3156"/>
              <a:gd name="T23" fmla="*/ 9330 h 9570"/>
              <a:gd name="T24" fmla="*/ 329 w 3156"/>
              <a:gd name="T25" fmla="*/ 4545 h 9570"/>
              <a:gd name="T26" fmla="*/ 173 w 3156"/>
              <a:gd name="T27" fmla="*/ 4197 h 9570"/>
              <a:gd name="T28" fmla="*/ 467 w 3156"/>
              <a:gd name="T29" fmla="*/ 2478 h 9570"/>
              <a:gd name="T30" fmla="*/ 48 w 3156"/>
              <a:gd name="T31" fmla="*/ 1868 h 9570"/>
              <a:gd name="T32" fmla="*/ 0 w 3156"/>
              <a:gd name="T33" fmla="*/ 676 h 9570"/>
              <a:gd name="T34" fmla="*/ 233 w 3156"/>
              <a:gd name="T35" fmla="*/ 436 h 9570"/>
              <a:gd name="T36" fmla="*/ 1095 w 3156"/>
              <a:gd name="T37" fmla="*/ 203 h 9570"/>
              <a:gd name="T38" fmla="*/ 1126 w 3156"/>
              <a:gd name="T39" fmla="*/ 66 h 9570"/>
              <a:gd name="T40" fmla="*/ 1580 w 3156"/>
              <a:gd name="T41" fmla="*/ 0 h 9570"/>
              <a:gd name="T42" fmla="*/ 2029 w 3156"/>
              <a:gd name="T43" fmla="*/ 66 h 9570"/>
              <a:gd name="T44" fmla="*/ 2065 w 3156"/>
              <a:gd name="T45" fmla="*/ 203 h 9570"/>
              <a:gd name="T46" fmla="*/ 2921 w 3156"/>
              <a:gd name="T47" fmla="*/ 436 h 9570"/>
              <a:gd name="T48" fmla="*/ 3155 w 3156"/>
              <a:gd name="T49" fmla="*/ 676 h 9570"/>
              <a:gd name="T50" fmla="*/ 3107 w 3156"/>
              <a:gd name="T51" fmla="*/ 1868 h 9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6" h="9570">
                <a:moveTo>
                  <a:pt x="3107" y="1868"/>
                </a:moveTo>
                <a:lnTo>
                  <a:pt x="3107" y="1868"/>
                </a:lnTo>
                <a:cubicBezTo>
                  <a:pt x="3083" y="2059"/>
                  <a:pt x="3059" y="2478"/>
                  <a:pt x="2676" y="2478"/>
                </a:cubicBezTo>
                <a:cubicBezTo>
                  <a:pt x="2981" y="4197"/>
                  <a:pt x="2981" y="4197"/>
                  <a:pt x="2981" y="4197"/>
                </a:cubicBezTo>
                <a:cubicBezTo>
                  <a:pt x="2981" y="4197"/>
                  <a:pt x="3053" y="4545"/>
                  <a:pt x="2825" y="4545"/>
                </a:cubicBezTo>
                <a:cubicBezTo>
                  <a:pt x="2778" y="9354"/>
                  <a:pt x="2778" y="9354"/>
                  <a:pt x="2778" y="9354"/>
                </a:cubicBezTo>
                <a:cubicBezTo>
                  <a:pt x="2778" y="9354"/>
                  <a:pt x="2406" y="9569"/>
                  <a:pt x="2209" y="9563"/>
                </a:cubicBezTo>
                <a:cubicBezTo>
                  <a:pt x="1843" y="9557"/>
                  <a:pt x="1873" y="9198"/>
                  <a:pt x="1873" y="9198"/>
                </a:cubicBezTo>
                <a:cubicBezTo>
                  <a:pt x="1873" y="6407"/>
                  <a:pt x="1580" y="5395"/>
                  <a:pt x="1580" y="5395"/>
                </a:cubicBezTo>
                <a:cubicBezTo>
                  <a:pt x="1227" y="6311"/>
                  <a:pt x="1323" y="9228"/>
                  <a:pt x="1323" y="9228"/>
                </a:cubicBezTo>
                <a:cubicBezTo>
                  <a:pt x="1323" y="9228"/>
                  <a:pt x="1263" y="9545"/>
                  <a:pt x="952" y="9539"/>
                </a:cubicBezTo>
                <a:cubicBezTo>
                  <a:pt x="772" y="9533"/>
                  <a:pt x="413" y="9330"/>
                  <a:pt x="413" y="9330"/>
                </a:cubicBezTo>
                <a:cubicBezTo>
                  <a:pt x="329" y="4545"/>
                  <a:pt x="329" y="4545"/>
                  <a:pt x="329" y="4545"/>
                </a:cubicBezTo>
                <a:cubicBezTo>
                  <a:pt x="83" y="4467"/>
                  <a:pt x="173" y="4197"/>
                  <a:pt x="173" y="4197"/>
                </a:cubicBezTo>
                <a:cubicBezTo>
                  <a:pt x="467" y="2478"/>
                  <a:pt x="467" y="2478"/>
                  <a:pt x="467" y="2478"/>
                </a:cubicBezTo>
                <a:cubicBezTo>
                  <a:pt x="107" y="2460"/>
                  <a:pt x="59" y="2059"/>
                  <a:pt x="48" y="1868"/>
                </a:cubicBezTo>
                <a:cubicBezTo>
                  <a:pt x="23" y="1538"/>
                  <a:pt x="0" y="676"/>
                  <a:pt x="0" y="676"/>
                </a:cubicBezTo>
                <a:cubicBezTo>
                  <a:pt x="0" y="544"/>
                  <a:pt x="107" y="478"/>
                  <a:pt x="233" y="436"/>
                </a:cubicBezTo>
                <a:cubicBezTo>
                  <a:pt x="1095" y="203"/>
                  <a:pt x="1095" y="203"/>
                  <a:pt x="1095" y="203"/>
                </a:cubicBezTo>
                <a:cubicBezTo>
                  <a:pt x="1126" y="66"/>
                  <a:pt x="1126" y="66"/>
                  <a:pt x="1126" y="66"/>
                </a:cubicBezTo>
                <a:cubicBezTo>
                  <a:pt x="1126" y="66"/>
                  <a:pt x="1460" y="0"/>
                  <a:pt x="1580" y="0"/>
                </a:cubicBezTo>
                <a:cubicBezTo>
                  <a:pt x="1693" y="0"/>
                  <a:pt x="2029" y="66"/>
                  <a:pt x="2029" y="66"/>
                </a:cubicBezTo>
                <a:cubicBezTo>
                  <a:pt x="2065" y="203"/>
                  <a:pt x="2065" y="203"/>
                  <a:pt x="2065" y="203"/>
                </a:cubicBezTo>
                <a:cubicBezTo>
                  <a:pt x="2921" y="436"/>
                  <a:pt x="2921" y="436"/>
                  <a:pt x="2921" y="436"/>
                </a:cubicBezTo>
                <a:cubicBezTo>
                  <a:pt x="3065" y="484"/>
                  <a:pt x="3155" y="544"/>
                  <a:pt x="3155" y="676"/>
                </a:cubicBezTo>
                <a:cubicBezTo>
                  <a:pt x="3155" y="676"/>
                  <a:pt x="3143" y="1538"/>
                  <a:pt x="3107" y="1868"/>
                </a:cubicBezTo>
              </a:path>
            </a:pathLst>
          </a:custGeom>
          <a:solidFill>
            <a:schemeClr val="accent2"/>
          </a:solidFill>
          <a:ln>
            <a:noFill/>
          </a:ln>
          <a:effectLst/>
        </p:spPr>
        <p:txBody>
          <a:bodyPr wrap="none" anchor="ctr"/>
          <a:lstStyle/>
          <a:p>
            <a:endParaRPr lang="en-US">
              <a:latin typeface="Roboto Light" charset="0"/>
            </a:endParaRPr>
          </a:p>
        </p:txBody>
      </p:sp>
      <p:sp>
        <p:nvSpPr>
          <p:cNvPr id="268" name="Rectangle 267"/>
          <p:cNvSpPr>
            <a:spLocks/>
          </p:cNvSpPr>
          <p:nvPr/>
        </p:nvSpPr>
        <p:spPr bwMode="auto">
          <a:xfrm>
            <a:off x="3354791" y="1058664"/>
            <a:ext cx="1767060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7600" b="1" dirty="0" smtClean="0">
                <a:solidFill>
                  <a:schemeClr val="tx2"/>
                </a:solidFill>
                <a:latin typeface="Bebas Neue Bold" charset="0"/>
                <a:ea typeface="ＭＳ Ｐゴシック" charset="0"/>
                <a:cs typeface="ＭＳ Ｐゴシック" charset="0"/>
                <a:sym typeface="Bebas Neue" charset="0"/>
              </a:rPr>
              <a:t>Warto wiedzieć zanim wypełnisz </a:t>
            </a:r>
            <a:r>
              <a:rPr lang="pl-PL" sz="7600" b="1" dirty="0" err="1" smtClean="0">
                <a:solidFill>
                  <a:schemeClr val="tx2"/>
                </a:solidFill>
                <a:latin typeface="Bebas Neue Bold" charset="0"/>
                <a:ea typeface="ＭＳ Ｐゴシック" charset="0"/>
                <a:cs typeface="ＭＳ Ｐゴシック" charset="0"/>
                <a:sym typeface="Bebas Neue" charset="0"/>
              </a:rPr>
              <a:t>PoPZ</a:t>
            </a:r>
            <a:endParaRPr lang="en-US" sz="7600" b="1" dirty="0">
              <a:solidFill>
                <a:schemeClr val="tx2"/>
              </a:solidFill>
              <a:latin typeface="Bebas Neue Bold" charset="0"/>
              <a:ea typeface="ＭＳ Ｐゴシック" charset="0"/>
              <a:cs typeface="ＭＳ Ｐゴシック" charset="0"/>
              <a:sym typeface="Bebas Neue" charset="0"/>
            </a:endParaRPr>
          </a:p>
        </p:txBody>
      </p:sp>
      <p:sp>
        <p:nvSpPr>
          <p:cNvPr id="17" name="Prostokąt 16"/>
          <p:cNvSpPr/>
          <p:nvPr/>
        </p:nvSpPr>
        <p:spPr>
          <a:xfrm>
            <a:off x="971481" y="3274573"/>
            <a:ext cx="10183432" cy="8956298"/>
          </a:xfrm>
          <a:prstGeom prst="rect">
            <a:avLst/>
          </a:prstGeom>
        </p:spPr>
        <p:txBody>
          <a:bodyPr wrap="square">
            <a:spAutoFit/>
          </a:bodyPr>
          <a:lstStyle/>
          <a:p>
            <a:r>
              <a:rPr lang="pl-PL" dirty="0" smtClean="0"/>
              <a:t>Wypełniając Porozumienie o programie zajęć należy:</a:t>
            </a:r>
          </a:p>
          <a:p>
            <a:endParaRPr lang="pl-PL" dirty="0" smtClean="0"/>
          </a:p>
          <a:p>
            <a:pPr marL="571500" indent="-571500">
              <a:buFontTx/>
              <a:buChar char="-"/>
            </a:pPr>
            <a:r>
              <a:rPr lang="pl-PL" dirty="0" smtClean="0"/>
              <a:t>Stosować </a:t>
            </a:r>
            <a:r>
              <a:rPr lang="pl-PL" u="sng" dirty="0" smtClean="0"/>
              <a:t>informacje jasne i proste</a:t>
            </a:r>
            <a:r>
              <a:rPr lang="pl-PL" dirty="0" smtClean="0"/>
              <a:t>, takie które będą zrozumiałe dla wszystkich stron,</a:t>
            </a:r>
          </a:p>
          <a:p>
            <a:endParaRPr lang="pl-PL" dirty="0" smtClean="0"/>
          </a:p>
          <a:p>
            <a:pPr marL="571500" indent="-571500">
              <a:buFontTx/>
              <a:buChar char="-"/>
            </a:pPr>
            <a:r>
              <a:rPr lang="pl-PL" dirty="0" smtClean="0"/>
              <a:t>Szczególną uwagę należy </a:t>
            </a:r>
            <a:r>
              <a:rPr lang="pl-PL" u="sng" dirty="0" smtClean="0"/>
              <a:t>zwrócić na osoby uczące się</a:t>
            </a:r>
            <a:r>
              <a:rPr lang="pl-PL" dirty="0" smtClean="0"/>
              <a:t> oraz stosowanie odpowiedniego dla nich poziomu sformułowań,</a:t>
            </a:r>
          </a:p>
          <a:p>
            <a:endParaRPr lang="pl-PL" dirty="0" smtClean="0"/>
          </a:p>
          <a:p>
            <a:pPr marL="571500" indent="-571500">
              <a:buFontTx/>
              <a:buChar char="-"/>
            </a:pPr>
            <a:r>
              <a:rPr lang="pl-PL" dirty="0" smtClean="0"/>
              <a:t>Z uwagi na fakt, że </a:t>
            </a:r>
            <a:r>
              <a:rPr lang="pl-PL" dirty="0" err="1" smtClean="0"/>
              <a:t>PoPZ</a:t>
            </a:r>
            <a:r>
              <a:rPr lang="pl-PL" dirty="0" smtClean="0"/>
              <a:t> napisane jest w języku, który </a:t>
            </a:r>
            <a:r>
              <a:rPr lang="pl-PL" u="sng" dirty="0" smtClean="0"/>
              <a:t>nie jest głównym językiem roboczym wszystkich uczestników </a:t>
            </a:r>
            <a:r>
              <a:rPr lang="pl-PL" dirty="0" smtClean="0"/>
              <a:t>(np. LA – ang. Przekazywany dla odbiorców z Włoch lub Francji) zaleca się używanie krótkich i bezpośrednich zdań lub wypunktowań.</a:t>
            </a:r>
            <a:endParaRPr lang="pl-PL" dirty="0"/>
          </a:p>
        </p:txBody>
      </p:sp>
    </p:spTree>
    <p:extLst>
      <p:ext uri="{BB962C8B-B14F-4D97-AF65-F5344CB8AC3E}">
        <p14:creationId xmlns:p14="http://schemas.microsoft.com/office/powerpoint/2010/main" val="1317875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flipH="1">
            <a:off x="3049907" y="4130463"/>
            <a:ext cx="3710182" cy="738664"/>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Informacje na temat</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 mobilności edukacyjnej</a:t>
            </a:r>
            <a:endParaRPr lang="en-US" sz="2400" b="1" spc="53" dirty="0">
              <a:latin typeface="Arial" panose="020B0604020202020204" pitchFamily="34" charset="0"/>
              <a:cs typeface="Arial" panose="020B0604020202020204" pitchFamily="34" charset="0"/>
            </a:endParaRPr>
          </a:p>
        </p:txBody>
      </p:sp>
      <p:sp>
        <p:nvSpPr>
          <p:cNvPr id="60" name="Oval 59"/>
          <p:cNvSpPr/>
          <p:nvPr/>
        </p:nvSpPr>
        <p:spPr>
          <a:xfrm>
            <a:off x="17061853" y="7675876"/>
            <a:ext cx="953858" cy="9541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61" name="Oval 60"/>
          <p:cNvSpPr/>
          <p:nvPr/>
        </p:nvSpPr>
        <p:spPr>
          <a:xfrm>
            <a:off x="16366442" y="9516232"/>
            <a:ext cx="953858" cy="95410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62" name="Oval 61"/>
          <p:cNvSpPr/>
          <p:nvPr/>
        </p:nvSpPr>
        <p:spPr>
          <a:xfrm>
            <a:off x="16344162" y="4082179"/>
            <a:ext cx="953858" cy="9541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63" name="Oval 62"/>
          <p:cNvSpPr/>
          <p:nvPr/>
        </p:nvSpPr>
        <p:spPr>
          <a:xfrm>
            <a:off x="17092708" y="5903411"/>
            <a:ext cx="953858" cy="954107"/>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64" name="Freeform 132"/>
          <p:cNvSpPr>
            <a:spLocks noChangeAspect="1" noChangeArrowheads="1"/>
          </p:cNvSpPr>
          <p:nvPr/>
        </p:nvSpPr>
        <p:spPr bwMode="auto">
          <a:xfrm>
            <a:off x="16562512" y="4353740"/>
            <a:ext cx="543241" cy="376800"/>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a:noFill/>
          </a:ln>
          <a:extLst/>
        </p:spPr>
        <p:txBody>
          <a:bodyPr wrap="none" anchor="ctr"/>
          <a:lstStyle/>
          <a:p>
            <a:endParaRPr lang="en-US">
              <a:latin typeface="Roboto Light" charset="0"/>
            </a:endParaRPr>
          </a:p>
        </p:txBody>
      </p:sp>
      <p:sp>
        <p:nvSpPr>
          <p:cNvPr id="65" name="Freeform 86"/>
          <p:cNvSpPr>
            <a:spLocks noChangeAspect="1" noChangeArrowheads="1"/>
          </p:cNvSpPr>
          <p:nvPr/>
        </p:nvSpPr>
        <p:spPr bwMode="auto">
          <a:xfrm>
            <a:off x="17320300" y="6141038"/>
            <a:ext cx="501752" cy="472789"/>
          </a:xfrm>
          <a:custGeom>
            <a:avLst/>
            <a:gdLst>
              <a:gd name="T0" fmla="*/ 74925449 w 609"/>
              <a:gd name="T1" fmla="*/ 22830550 h 573"/>
              <a:gd name="T2" fmla="*/ 74925449 w 609"/>
              <a:gd name="T3" fmla="*/ 22830550 h 573"/>
              <a:gd name="T4" fmla="*/ 54867675 w 609"/>
              <a:gd name="T5" fmla="*/ 2723934 h 573"/>
              <a:gd name="T6" fmla="*/ 64055516 w 609"/>
              <a:gd name="T7" fmla="*/ 0 h 573"/>
              <a:gd name="T8" fmla="*/ 78678142 w 609"/>
              <a:gd name="T9" fmla="*/ 14658388 h 573"/>
              <a:gd name="T10" fmla="*/ 74925449 w 609"/>
              <a:gd name="T11" fmla="*/ 22830550 h 573"/>
              <a:gd name="T12" fmla="*/ 74925449 w 609"/>
              <a:gd name="T13" fmla="*/ 39434553 h 573"/>
              <a:gd name="T14" fmla="*/ 74925449 w 609"/>
              <a:gd name="T15" fmla="*/ 39434553 h 573"/>
              <a:gd name="T16" fmla="*/ 64961313 w 609"/>
              <a:gd name="T17" fmla="*/ 63173440 h 573"/>
              <a:gd name="T18" fmla="*/ 70396460 w 609"/>
              <a:gd name="T19" fmla="*/ 68751328 h 573"/>
              <a:gd name="T20" fmla="*/ 71302258 w 609"/>
              <a:gd name="T21" fmla="*/ 70567284 h 573"/>
              <a:gd name="T22" fmla="*/ 67678707 w 609"/>
              <a:gd name="T23" fmla="*/ 74199556 h 573"/>
              <a:gd name="T24" fmla="*/ 64961313 w 609"/>
              <a:gd name="T25" fmla="*/ 73291578 h 573"/>
              <a:gd name="T26" fmla="*/ 59397024 w 609"/>
              <a:gd name="T27" fmla="*/ 67843350 h 573"/>
              <a:gd name="T28" fmla="*/ 39339251 w 609"/>
              <a:gd name="T29" fmla="*/ 74199556 h 573"/>
              <a:gd name="T30" fmla="*/ 19151975 w 609"/>
              <a:gd name="T31" fmla="*/ 67843350 h 573"/>
              <a:gd name="T32" fmla="*/ 13716829 w 609"/>
              <a:gd name="T33" fmla="*/ 73291578 h 573"/>
              <a:gd name="T34" fmla="*/ 10999436 w 609"/>
              <a:gd name="T35" fmla="*/ 74199556 h 573"/>
              <a:gd name="T36" fmla="*/ 7246742 w 609"/>
              <a:gd name="T37" fmla="*/ 70567284 h 573"/>
              <a:gd name="T38" fmla="*/ 9187840 w 609"/>
              <a:gd name="T39" fmla="*/ 68751328 h 573"/>
              <a:gd name="T40" fmla="*/ 13716829 w 609"/>
              <a:gd name="T41" fmla="*/ 63173440 h 573"/>
              <a:gd name="T42" fmla="*/ 3623191 w 609"/>
              <a:gd name="T43" fmla="*/ 39434553 h 573"/>
              <a:gd name="T44" fmla="*/ 39339251 w 609"/>
              <a:gd name="T45" fmla="*/ 3632272 h 573"/>
              <a:gd name="T46" fmla="*/ 74925449 w 609"/>
              <a:gd name="T47" fmla="*/ 39434553 h 573"/>
              <a:gd name="T48" fmla="*/ 39339251 w 609"/>
              <a:gd name="T49" fmla="*/ 11026116 h 573"/>
              <a:gd name="T50" fmla="*/ 39339251 w 609"/>
              <a:gd name="T51" fmla="*/ 11026116 h 573"/>
              <a:gd name="T52" fmla="*/ 10999436 w 609"/>
              <a:gd name="T53" fmla="*/ 39434553 h 573"/>
              <a:gd name="T54" fmla="*/ 39339251 w 609"/>
              <a:gd name="T55" fmla="*/ 66935372 h 573"/>
              <a:gd name="T56" fmla="*/ 67678707 w 609"/>
              <a:gd name="T57" fmla="*/ 39434553 h 573"/>
              <a:gd name="T58" fmla="*/ 39339251 w 609"/>
              <a:gd name="T59" fmla="*/ 11026116 h 573"/>
              <a:gd name="T60" fmla="*/ 53961878 w 609"/>
              <a:gd name="T61" fmla="*/ 43066825 h 573"/>
              <a:gd name="T62" fmla="*/ 53961878 w 609"/>
              <a:gd name="T63" fmla="*/ 43066825 h 573"/>
              <a:gd name="T64" fmla="*/ 39339251 w 609"/>
              <a:gd name="T65" fmla="*/ 43066825 h 573"/>
              <a:gd name="T66" fmla="*/ 35715700 w 609"/>
              <a:gd name="T67" fmla="*/ 39434553 h 573"/>
              <a:gd name="T68" fmla="*/ 35715700 w 609"/>
              <a:gd name="T69" fmla="*/ 19198638 h 573"/>
              <a:gd name="T70" fmla="*/ 39339251 w 609"/>
              <a:gd name="T71" fmla="*/ 15566366 h 573"/>
              <a:gd name="T72" fmla="*/ 42962442 w 609"/>
              <a:gd name="T73" fmla="*/ 19198638 h 573"/>
              <a:gd name="T74" fmla="*/ 42962442 w 609"/>
              <a:gd name="T75" fmla="*/ 35672981 h 573"/>
              <a:gd name="T76" fmla="*/ 53961878 w 609"/>
              <a:gd name="T77" fmla="*/ 35672981 h 573"/>
              <a:gd name="T78" fmla="*/ 57585069 w 609"/>
              <a:gd name="T79" fmla="*/ 39434553 h 573"/>
              <a:gd name="T80" fmla="*/ 53961878 w 609"/>
              <a:gd name="T81" fmla="*/ 43066825 h 573"/>
              <a:gd name="T82" fmla="*/ 3623191 w 609"/>
              <a:gd name="T83" fmla="*/ 23738527 h 573"/>
              <a:gd name="T84" fmla="*/ 3623191 w 609"/>
              <a:gd name="T85" fmla="*/ 23738527 h 573"/>
              <a:gd name="T86" fmla="*/ 0 w 609"/>
              <a:gd name="T87" fmla="*/ 14658388 h 573"/>
              <a:gd name="T88" fmla="*/ 14622627 w 609"/>
              <a:gd name="T89" fmla="*/ 0 h 573"/>
              <a:gd name="T90" fmla="*/ 23810467 w 609"/>
              <a:gd name="T91" fmla="*/ 2723934 h 573"/>
              <a:gd name="T92" fmla="*/ 3623191 w 609"/>
              <a:gd name="T93" fmla="*/ 2373852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a:noFill/>
          </a:ln>
          <a:extLst/>
        </p:spPr>
        <p:txBody>
          <a:bodyPr wrap="none" anchor="ctr"/>
          <a:lstStyle/>
          <a:p>
            <a:endParaRPr lang="en-US">
              <a:latin typeface="Roboto Light" charset="0"/>
            </a:endParaRPr>
          </a:p>
        </p:txBody>
      </p:sp>
      <p:sp>
        <p:nvSpPr>
          <p:cNvPr id="66" name="Freeform 107"/>
          <p:cNvSpPr>
            <a:spLocks noChangeArrowheads="1"/>
          </p:cNvSpPr>
          <p:nvPr/>
        </p:nvSpPr>
        <p:spPr bwMode="auto">
          <a:xfrm>
            <a:off x="17342580" y="7925157"/>
            <a:ext cx="448617" cy="491067"/>
          </a:xfrm>
          <a:custGeom>
            <a:avLst/>
            <a:gdLst>
              <a:gd name="T0" fmla="*/ 459 w 467"/>
              <a:gd name="T1" fmla="*/ 247 h 510"/>
              <a:gd name="T2" fmla="*/ 459 w 467"/>
              <a:gd name="T3" fmla="*/ 247 h 510"/>
              <a:gd name="T4" fmla="*/ 459 w 467"/>
              <a:gd name="T5" fmla="*/ 247 h 510"/>
              <a:gd name="T6" fmla="*/ 459 w 467"/>
              <a:gd name="T7" fmla="*/ 247 h 510"/>
              <a:gd name="T8" fmla="*/ 233 w 467"/>
              <a:gd name="T9" fmla="*/ 28 h 510"/>
              <a:gd name="T10" fmla="*/ 63 w 467"/>
              <a:gd name="T11" fmla="*/ 28 h 510"/>
              <a:gd name="T12" fmla="*/ 28 w 467"/>
              <a:gd name="T13" fmla="*/ 28 h 510"/>
              <a:gd name="T14" fmla="*/ 56 w 467"/>
              <a:gd name="T15" fmla="*/ 0 h 510"/>
              <a:gd name="T16" fmla="*/ 56 w 467"/>
              <a:gd name="T17" fmla="*/ 0 h 510"/>
              <a:gd name="T18" fmla="*/ 233 w 467"/>
              <a:gd name="T19" fmla="*/ 0 h 510"/>
              <a:gd name="T20" fmla="*/ 233 w 467"/>
              <a:gd name="T21" fmla="*/ 0 h 510"/>
              <a:gd name="T22" fmla="*/ 233 w 467"/>
              <a:gd name="T23" fmla="*/ 0 h 510"/>
              <a:gd name="T24" fmla="*/ 254 w 467"/>
              <a:gd name="T25" fmla="*/ 14 h 510"/>
              <a:gd name="T26" fmla="*/ 410 w 467"/>
              <a:gd name="T27" fmla="*/ 163 h 510"/>
              <a:gd name="T28" fmla="*/ 410 w 467"/>
              <a:gd name="T29" fmla="*/ 163 h 510"/>
              <a:gd name="T30" fmla="*/ 459 w 467"/>
              <a:gd name="T31" fmla="*/ 205 h 510"/>
              <a:gd name="T32" fmla="*/ 466 w 467"/>
              <a:gd name="T33" fmla="*/ 226 h 510"/>
              <a:gd name="T34" fmla="*/ 459 w 467"/>
              <a:gd name="T35" fmla="*/ 247 h 510"/>
              <a:gd name="T36" fmla="*/ 205 w 467"/>
              <a:gd name="T37" fmla="*/ 57 h 510"/>
              <a:gd name="T38" fmla="*/ 205 w 467"/>
              <a:gd name="T39" fmla="*/ 57 h 510"/>
              <a:gd name="T40" fmla="*/ 205 w 467"/>
              <a:gd name="T41" fmla="*/ 57 h 510"/>
              <a:gd name="T42" fmla="*/ 205 w 467"/>
              <a:gd name="T43" fmla="*/ 57 h 510"/>
              <a:gd name="T44" fmla="*/ 226 w 467"/>
              <a:gd name="T45" fmla="*/ 71 h 510"/>
              <a:gd name="T46" fmla="*/ 438 w 467"/>
              <a:gd name="T47" fmla="*/ 276 h 510"/>
              <a:gd name="T48" fmla="*/ 452 w 467"/>
              <a:gd name="T49" fmla="*/ 290 h 510"/>
              <a:gd name="T50" fmla="*/ 452 w 467"/>
              <a:gd name="T51" fmla="*/ 290 h 510"/>
              <a:gd name="T52" fmla="*/ 452 w 467"/>
              <a:gd name="T53" fmla="*/ 290 h 510"/>
              <a:gd name="T54" fmla="*/ 452 w 467"/>
              <a:gd name="T55" fmla="*/ 290 h 510"/>
              <a:gd name="T56" fmla="*/ 452 w 467"/>
              <a:gd name="T57" fmla="*/ 297 h 510"/>
              <a:gd name="T58" fmla="*/ 452 w 467"/>
              <a:gd name="T59" fmla="*/ 297 h 510"/>
              <a:gd name="T60" fmla="*/ 452 w 467"/>
              <a:gd name="T61" fmla="*/ 297 h 510"/>
              <a:gd name="T62" fmla="*/ 452 w 467"/>
              <a:gd name="T63" fmla="*/ 297 h 510"/>
              <a:gd name="T64" fmla="*/ 445 w 467"/>
              <a:gd name="T65" fmla="*/ 311 h 510"/>
              <a:gd name="T66" fmla="*/ 445 w 467"/>
              <a:gd name="T67" fmla="*/ 311 h 510"/>
              <a:gd name="T68" fmla="*/ 283 w 467"/>
              <a:gd name="T69" fmla="*/ 502 h 510"/>
              <a:gd name="T70" fmla="*/ 283 w 467"/>
              <a:gd name="T71" fmla="*/ 502 h 510"/>
              <a:gd name="T72" fmla="*/ 261 w 467"/>
              <a:gd name="T73" fmla="*/ 509 h 510"/>
              <a:gd name="T74" fmla="*/ 261 w 467"/>
              <a:gd name="T75" fmla="*/ 509 h 510"/>
              <a:gd name="T76" fmla="*/ 261 w 467"/>
              <a:gd name="T77" fmla="*/ 509 h 510"/>
              <a:gd name="T78" fmla="*/ 261 w 467"/>
              <a:gd name="T79" fmla="*/ 509 h 510"/>
              <a:gd name="T80" fmla="*/ 254 w 467"/>
              <a:gd name="T81" fmla="*/ 509 h 510"/>
              <a:gd name="T82" fmla="*/ 254 w 467"/>
              <a:gd name="T83" fmla="*/ 509 h 510"/>
              <a:gd name="T84" fmla="*/ 240 w 467"/>
              <a:gd name="T85" fmla="*/ 502 h 510"/>
              <a:gd name="T86" fmla="*/ 240 w 467"/>
              <a:gd name="T87" fmla="*/ 502 h 510"/>
              <a:gd name="T88" fmla="*/ 7 w 467"/>
              <a:gd name="T89" fmla="*/ 290 h 510"/>
              <a:gd name="T90" fmla="*/ 7 w 467"/>
              <a:gd name="T91" fmla="*/ 290 h 510"/>
              <a:gd name="T92" fmla="*/ 0 w 467"/>
              <a:gd name="T93" fmla="*/ 269 h 510"/>
              <a:gd name="T94" fmla="*/ 0 w 467"/>
              <a:gd name="T95" fmla="*/ 269 h 510"/>
              <a:gd name="T96" fmla="*/ 0 w 467"/>
              <a:gd name="T97" fmla="*/ 113 h 510"/>
              <a:gd name="T98" fmla="*/ 0 w 467"/>
              <a:gd name="T99" fmla="*/ 85 h 510"/>
              <a:gd name="T100" fmla="*/ 0 w 467"/>
              <a:gd name="T101" fmla="*/ 85 h 510"/>
              <a:gd name="T102" fmla="*/ 0 w 467"/>
              <a:gd name="T103" fmla="*/ 85 h 510"/>
              <a:gd name="T104" fmla="*/ 28 w 467"/>
              <a:gd name="T105" fmla="*/ 57 h 510"/>
              <a:gd name="T106" fmla="*/ 28 w 467"/>
              <a:gd name="T107" fmla="*/ 57 h 510"/>
              <a:gd name="T108" fmla="*/ 205 w 467"/>
              <a:gd name="T109" fmla="*/ 57 h 510"/>
              <a:gd name="T110" fmla="*/ 70 w 467"/>
              <a:gd name="T111" fmla="*/ 170 h 510"/>
              <a:gd name="T112" fmla="*/ 70 w 467"/>
              <a:gd name="T113" fmla="*/ 170 h 510"/>
              <a:gd name="T114" fmla="*/ 113 w 467"/>
              <a:gd name="T115" fmla="*/ 134 h 510"/>
              <a:gd name="T116" fmla="*/ 70 w 467"/>
              <a:gd name="T117" fmla="*/ 99 h 510"/>
              <a:gd name="T118" fmla="*/ 35 w 467"/>
              <a:gd name="T119" fmla="*/ 134 h 510"/>
              <a:gd name="T120" fmla="*/ 70 w 467"/>
              <a:gd name="T121" fmla="*/ 17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10">
                <a:moveTo>
                  <a:pt x="459" y="247"/>
                </a:moveTo>
                <a:lnTo>
                  <a:pt x="459" y="247"/>
                </a:lnTo>
                <a:lnTo>
                  <a:pt x="459" y="247"/>
                </a:lnTo>
                <a:lnTo>
                  <a:pt x="459" y="247"/>
                </a:lnTo>
                <a:cubicBezTo>
                  <a:pt x="233" y="28"/>
                  <a:pt x="233" y="28"/>
                  <a:pt x="233" y="28"/>
                </a:cubicBezTo>
                <a:cubicBezTo>
                  <a:pt x="63" y="28"/>
                  <a:pt x="63" y="28"/>
                  <a:pt x="63" y="28"/>
                </a:cubicBezTo>
                <a:cubicBezTo>
                  <a:pt x="28" y="28"/>
                  <a:pt x="28" y="28"/>
                  <a:pt x="28" y="28"/>
                </a:cubicBezTo>
                <a:cubicBezTo>
                  <a:pt x="28" y="14"/>
                  <a:pt x="35" y="0"/>
                  <a:pt x="56" y="0"/>
                </a:cubicBezTo>
                <a:lnTo>
                  <a:pt x="56" y="0"/>
                </a:lnTo>
                <a:cubicBezTo>
                  <a:pt x="233" y="0"/>
                  <a:pt x="233" y="0"/>
                  <a:pt x="233" y="0"/>
                </a:cubicBezTo>
                <a:lnTo>
                  <a:pt x="233" y="0"/>
                </a:lnTo>
                <a:lnTo>
                  <a:pt x="233" y="0"/>
                </a:lnTo>
                <a:cubicBezTo>
                  <a:pt x="240" y="0"/>
                  <a:pt x="247" y="7"/>
                  <a:pt x="254" y="14"/>
                </a:cubicBezTo>
                <a:cubicBezTo>
                  <a:pt x="410" y="163"/>
                  <a:pt x="410" y="163"/>
                  <a:pt x="410" y="163"/>
                </a:cubicBezTo>
                <a:lnTo>
                  <a:pt x="410" y="163"/>
                </a:lnTo>
                <a:cubicBezTo>
                  <a:pt x="459" y="205"/>
                  <a:pt x="459" y="205"/>
                  <a:pt x="459" y="205"/>
                </a:cubicBezTo>
                <a:cubicBezTo>
                  <a:pt x="466" y="212"/>
                  <a:pt x="466" y="219"/>
                  <a:pt x="466" y="226"/>
                </a:cubicBezTo>
                <a:cubicBezTo>
                  <a:pt x="466" y="233"/>
                  <a:pt x="466" y="240"/>
                  <a:pt x="459" y="247"/>
                </a:cubicBezTo>
                <a:close/>
                <a:moveTo>
                  <a:pt x="205" y="57"/>
                </a:moveTo>
                <a:lnTo>
                  <a:pt x="205" y="57"/>
                </a:lnTo>
                <a:lnTo>
                  <a:pt x="205" y="57"/>
                </a:lnTo>
                <a:lnTo>
                  <a:pt x="205" y="57"/>
                </a:lnTo>
                <a:cubicBezTo>
                  <a:pt x="212" y="57"/>
                  <a:pt x="219" y="64"/>
                  <a:pt x="226" y="71"/>
                </a:cubicBezTo>
                <a:cubicBezTo>
                  <a:pt x="438" y="276"/>
                  <a:pt x="438" y="276"/>
                  <a:pt x="438" y="276"/>
                </a:cubicBezTo>
                <a:cubicBezTo>
                  <a:pt x="445" y="276"/>
                  <a:pt x="445" y="283"/>
                  <a:pt x="452" y="290"/>
                </a:cubicBezTo>
                <a:lnTo>
                  <a:pt x="452" y="290"/>
                </a:lnTo>
                <a:lnTo>
                  <a:pt x="452" y="290"/>
                </a:lnTo>
                <a:lnTo>
                  <a:pt x="452" y="290"/>
                </a:lnTo>
                <a:cubicBezTo>
                  <a:pt x="452" y="290"/>
                  <a:pt x="452" y="290"/>
                  <a:pt x="452" y="297"/>
                </a:cubicBezTo>
                <a:lnTo>
                  <a:pt x="452" y="297"/>
                </a:lnTo>
                <a:lnTo>
                  <a:pt x="452" y="297"/>
                </a:lnTo>
                <a:lnTo>
                  <a:pt x="452" y="297"/>
                </a:lnTo>
                <a:cubicBezTo>
                  <a:pt x="452" y="304"/>
                  <a:pt x="445" y="311"/>
                  <a:pt x="445" y="311"/>
                </a:cubicBezTo>
                <a:lnTo>
                  <a:pt x="445" y="311"/>
                </a:lnTo>
                <a:cubicBezTo>
                  <a:pt x="283" y="502"/>
                  <a:pt x="283" y="502"/>
                  <a:pt x="283" y="502"/>
                </a:cubicBezTo>
                <a:lnTo>
                  <a:pt x="283" y="502"/>
                </a:lnTo>
                <a:cubicBezTo>
                  <a:pt x="275" y="509"/>
                  <a:pt x="268" y="509"/>
                  <a:pt x="261" y="509"/>
                </a:cubicBezTo>
                <a:lnTo>
                  <a:pt x="261" y="509"/>
                </a:lnTo>
                <a:lnTo>
                  <a:pt x="261" y="509"/>
                </a:lnTo>
                <a:lnTo>
                  <a:pt x="261" y="509"/>
                </a:lnTo>
                <a:lnTo>
                  <a:pt x="254" y="509"/>
                </a:lnTo>
                <a:lnTo>
                  <a:pt x="254" y="509"/>
                </a:lnTo>
                <a:cubicBezTo>
                  <a:pt x="254" y="509"/>
                  <a:pt x="247" y="509"/>
                  <a:pt x="240" y="502"/>
                </a:cubicBezTo>
                <a:lnTo>
                  <a:pt x="240" y="502"/>
                </a:lnTo>
                <a:cubicBezTo>
                  <a:pt x="7" y="290"/>
                  <a:pt x="7" y="290"/>
                  <a:pt x="7" y="290"/>
                </a:cubicBezTo>
                <a:lnTo>
                  <a:pt x="7" y="290"/>
                </a:lnTo>
                <a:cubicBezTo>
                  <a:pt x="0" y="283"/>
                  <a:pt x="0" y="276"/>
                  <a:pt x="0" y="269"/>
                </a:cubicBezTo>
                <a:lnTo>
                  <a:pt x="0" y="269"/>
                </a:lnTo>
                <a:cubicBezTo>
                  <a:pt x="0" y="113"/>
                  <a:pt x="0" y="113"/>
                  <a:pt x="0" y="113"/>
                </a:cubicBezTo>
                <a:cubicBezTo>
                  <a:pt x="0" y="85"/>
                  <a:pt x="0" y="85"/>
                  <a:pt x="0" y="85"/>
                </a:cubicBezTo>
                <a:lnTo>
                  <a:pt x="0" y="85"/>
                </a:lnTo>
                <a:lnTo>
                  <a:pt x="0" y="85"/>
                </a:lnTo>
                <a:cubicBezTo>
                  <a:pt x="0" y="71"/>
                  <a:pt x="7" y="57"/>
                  <a:pt x="28" y="57"/>
                </a:cubicBezTo>
                <a:lnTo>
                  <a:pt x="28" y="57"/>
                </a:ln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a:noFill/>
          </a:ln>
          <a:effectLst/>
          <a:extLst/>
        </p:spPr>
        <p:txBody>
          <a:bodyPr wrap="none" anchor="ctr"/>
          <a:lstStyle/>
          <a:p>
            <a:pPr>
              <a:defRPr/>
            </a:pPr>
            <a:endParaRPr lang="en-US">
              <a:latin typeface="Roboto Light" charset="0"/>
              <a:ea typeface="+mn-ea"/>
              <a:cs typeface="+mn-cs"/>
            </a:endParaRPr>
          </a:p>
        </p:txBody>
      </p:sp>
      <p:sp>
        <p:nvSpPr>
          <p:cNvPr id="67" name="Freeform 57"/>
          <p:cNvSpPr>
            <a:spLocks noChangeAspect="1" noChangeArrowheads="1"/>
          </p:cNvSpPr>
          <p:nvPr/>
        </p:nvSpPr>
        <p:spPr bwMode="auto">
          <a:xfrm>
            <a:off x="16607073" y="9776143"/>
            <a:ext cx="506661" cy="44391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a:extLst/>
        </p:spPr>
        <p:txBody>
          <a:bodyPr wrap="none" anchor="ctr"/>
          <a:lstStyle/>
          <a:p>
            <a:pPr>
              <a:defRPr/>
            </a:pPr>
            <a:endParaRPr lang="en-US">
              <a:latin typeface="Roboto Light" charset="0"/>
              <a:ea typeface="+mn-ea"/>
              <a:cs typeface="+mn-cs"/>
            </a:endParaRPr>
          </a:p>
        </p:txBody>
      </p:sp>
      <p:sp>
        <p:nvSpPr>
          <p:cNvPr id="68" name="Oval 67"/>
          <p:cNvSpPr/>
          <p:nvPr/>
        </p:nvSpPr>
        <p:spPr>
          <a:xfrm>
            <a:off x="6392757" y="7675876"/>
            <a:ext cx="953858" cy="954107"/>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69" name="Oval 68"/>
          <p:cNvSpPr/>
          <p:nvPr/>
        </p:nvSpPr>
        <p:spPr>
          <a:xfrm>
            <a:off x="7197516" y="9516232"/>
            <a:ext cx="953858" cy="95410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70" name="Oval 69"/>
          <p:cNvSpPr/>
          <p:nvPr/>
        </p:nvSpPr>
        <p:spPr>
          <a:xfrm>
            <a:off x="7175236" y="4082179"/>
            <a:ext cx="953858" cy="954107"/>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71" name="Oval 70"/>
          <p:cNvSpPr/>
          <p:nvPr/>
        </p:nvSpPr>
        <p:spPr>
          <a:xfrm>
            <a:off x="6423612" y="5903411"/>
            <a:ext cx="953858" cy="954107"/>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Regular" charset="0"/>
              <a:cs typeface="Roboto Regular" charset="0"/>
            </a:endParaRPr>
          </a:p>
        </p:txBody>
      </p:sp>
      <p:sp>
        <p:nvSpPr>
          <p:cNvPr id="72" name="Freeform 132"/>
          <p:cNvSpPr>
            <a:spLocks noChangeAspect="1" noChangeArrowheads="1"/>
          </p:cNvSpPr>
          <p:nvPr/>
        </p:nvSpPr>
        <p:spPr bwMode="auto">
          <a:xfrm>
            <a:off x="7393586" y="4353740"/>
            <a:ext cx="543241" cy="376800"/>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a:noFill/>
          </a:ln>
          <a:extLst/>
        </p:spPr>
        <p:txBody>
          <a:bodyPr wrap="none" anchor="ctr"/>
          <a:lstStyle/>
          <a:p>
            <a:endParaRPr lang="en-US">
              <a:latin typeface="Roboto Light" charset="0"/>
            </a:endParaRPr>
          </a:p>
        </p:txBody>
      </p:sp>
      <p:sp>
        <p:nvSpPr>
          <p:cNvPr id="73" name="Freeform 86"/>
          <p:cNvSpPr>
            <a:spLocks noChangeAspect="1" noChangeArrowheads="1"/>
          </p:cNvSpPr>
          <p:nvPr/>
        </p:nvSpPr>
        <p:spPr bwMode="auto">
          <a:xfrm>
            <a:off x="6651204" y="6141038"/>
            <a:ext cx="501752" cy="472789"/>
          </a:xfrm>
          <a:custGeom>
            <a:avLst/>
            <a:gdLst>
              <a:gd name="T0" fmla="*/ 74925449 w 609"/>
              <a:gd name="T1" fmla="*/ 22830550 h 573"/>
              <a:gd name="T2" fmla="*/ 74925449 w 609"/>
              <a:gd name="T3" fmla="*/ 22830550 h 573"/>
              <a:gd name="T4" fmla="*/ 54867675 w 609"/>
              <a:gd name="T5" fmla="*/ 2723934 h 573"/>
              <a:gd name="T6" fmla="*/ 64055516 w 609"/>
              <a:gd name="T7" fmla="*/ 0 h 573"/>
              <a:gd name="T8" fmla="*/ 78678142 w 609"/>
              <a:gd name="T9" fmla="*/ 14658388 h 573"/>
              <a:gd name="T10" fmla="*/ 74925449 w 609"/>
              <a:gd name="T11" fmla="*/ 22830550 h 573"/>
              <a:gd name="T12" fmla="*/ 74925449 w 609"/>
              <a:gd name="T13" fmla="*/ 39434553 h 573"/>
              <a:gd name="T14" fmla="*/ 74925449 w 609"/>
              <a:gd name="T15" fmla="*/ 39434553 h 573"/>
              <a:gd name="T16" fmla="*/ 64961313 w 609"/>
              <a:gd name="T17" fmla="*/ 63173440 h 573"/>
              <a:gd name="T18" fmla="*/ 70396460 w 609"/>
              <a:gd name="T19" fmla="*/ 68751328 h 573"/>
              <a:gd name="T20" fmla="*/ 71302258 w 609"/>
              <a:gd name="T21" fmla="*/ 70567284 h 573"/>
              <a:gd name="T22" fmla="*/ 67678707 w 609"/>
              <a:gd name="T23" fmla="*/ 74199556 h 573"/>
              <a:gd name="T24" fmla="*/ 64961313 w 609"/>
              <a:gd name="T25" fmla="*/ 73291578 h 573"/>
              <a:gd name="T26" fmla="*/ 59397024 w 609"/>
              <a:gd name="T27" fmla="*/ 67843350 h 573"/>
              <a:gd name="T28" fmla="*/ 39339251 w 609"/>
              <a:gd name="T29" fmla="*/ 74199556 h 573"/>
              <a:gd name="T30" fmla="*/ 19151975 w 609"/>
              <a:gd name="T31" fmla="*/ 67843350 h 573"/>
              <a:gd name="T32" fmla="*/ 13716829 w 609"/>
              <a:gd name="T33" fmla="*/ 73291578 h 573"/>
              <a:gd name="T34" fmla="*/ 10999436 w 609"/>
              <a:gd name="T35" fmla="*/ 74199556 h 573"/>
              <a:gd name="T36" fmla="*/ 7246742 w 609"/>
              <a:gd name="T37" fmla="*/ 70567284 h 573"/>
              <a:gd name="T38" fmla="*/ 9187840 w 609"/>
              <a:gd name="T39" fmla="*/ 68751328 h 573"/>
              <a:gd name="T40" fmla="*/ 13716829 w 609"/>
              <a:gd name="T41" fmla="*/ 63173440 h 573"/>
              <a:gd name="T42" fmla="*/ 3623191 w 609"/>
              <a:gd name="T43" fmla="*/ 39434553 h 573"/>
              <a:gd name="T44" fmla="*/ 39339251 w 609"/>
              <a:gd name="T45" fmla="*/ 3632272 h 573"/>
              <a:gd name="T46" fmla="*/ 74925449 w 609"/>
              <a:gd name="T47" fmla="*/ 39434553 h 573"/>
              <a:gd name="T48" fmla="*/ 39339251 w 609"/>
              <a:gd name="T49" fmla="*/ 11026116 h 573"/>
              <a:gd name="T50" fmla="*/ 39339251 w 609"/>
              <a:gd name="T51" fmla="*/ 11026116 h 573"/>
              <a:gd name="T52" fmla="*/ 10999436 w 609"/>
              <a:gd name="T53" fmla="*/ 39434553 h 573"/>
              <a:gd name="T54" fmla="*/ 39339251 w 609"/>
              <a:gd name="T55" fmla="*/ 66935372 h 573"/>
              <a:gd name="T56" fmla="*/ 67678707 w 609"/>
              <a:gd name="T57" fmla="*/ 39434553 h 573"/>
              <a:gd name="T58" fmla="*/ 39339251 w 609"/>
              <a:gd name="T59" fmla="*/ 11026116 h 573"/>
              <a:gd name="T60" fmla="*/ 53961878 w 609"/>
              <a:gd name="T61" fmla="*/ 43066825 h 573"/>
              <a:gd name="T62" fmla="*/ 53961878 w 609"/>
              <a:gd name="T63" fmla="*/ 43066825 h 573"/>
              <a:gd name="T64" fmla="*/ 39339251 w 609"/>
              <a:gd name="T65" fmla="*/ 43066825 h 573"/>
              <a:gd name="T66" fmla="*/ 35715700 w 609"/>
              <a:gd name="T67" fmla="*/ 39434553 h 573"/>
              <a:gd name="T68" fmla="*/ 35715700 w 609"/>
              <a:gd name="T69" fmla="*/ 19198638 h 573"/>
              <a:gd name="T70" fmla="*/ 39339251 w 609"/>
              <a:gd name="T71" fmla="*/ 15566366 h 573"/>
              <a:gd name="T72" fmla="*/ 42962442 w 609"/>
              <a:gd name="T73" fmla="*/ 19198638 h 573"/>
              <a:gd name="T74" fmla="*/ 42962442 w 609"/>
              <a:gd name="T75" fmla="*/ 35672981 h 573"/>
              <a:gd name="T76" fmla="*/ 53961878 w 609"/>
              <a:gd name="T77" fmla="*/ 35672981 h 573"/>
              <a:gd name="T78" fmla="*/ 57585069 w 609"/>
              <a:gd name="T79" fmla="*/ 39434553 h 573"/>
              <a:gd name="T80" fmla="*/ 53961878 w 609"/>
              <a:gd name="T81" fmla="*/ 43066825 h 573"/>
              <a:gd name="T82" fmla="*/ 3623191 w 609"/>
              <a:gd name="T83" fmla="*/ 23738527 h 573"/>
              <a:gd name="T84" fmla="*/ 3623191 w 609"/>
              <a:gd name="T85" fmla="*/ 23738527 h 573"/>
              <a:gd name="T86" fmla="*/ 0 w 609"/>
              <a:gd name="T87" fmla="*/ 14658388 h 573"/>
              <a:gd name="T88" fmla="*/ 14622627 w 609"/>
              <a:gd name="T89" fmla="*/ 0 h 573"/>
              <a:gd name="T90" fmla="*/ 23810467 w 609"/>
              <a:gd name="T91" fmla="*/ 2723934 h 573"/>
              <a:gd name="T92" fmla="*/ 3623191 w 609"/>
              <a:gd name="T93" fmla="*/ 2373852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a:noFill/>
          </a:ln>
          <a:extLst/>
        </p:spPr>
        <p:txBody>
          <a:bodyPr wrap="none" anchor="ctr"/>
          <a:lstStyle/>
          <a:p>
            <a:endParaRPr lang="en-US">
              <a:latin typeface="Roboto Light" charset="0"/>
            </a:endParaRPr>
          </a:p>
        </p:txBody>
      </p:sp>
      <p:sp>
        <p:nvSpPr>
          <p:cNvPr id="74" name="Freeform 107"/>
          <p:cNvSpPr>
            <a:spLocks noChangeArrowheads="1"/>
          </p:cNvSpPr>
          <p:nvPr/>
        </p:nvSpPr>
        <p:spPr bwMode="auto">
          <a:xfrm>
            <a:off x="6673484" y="7925157"/>
            <a:ext cx="448617" cy="491067"/>
          </a:xfrm>
          <a:custGeom>
            <a:avLst/>
            <a:gdLst>
              <a:gd name="T0" fmla="*/ 459 w 467"/>
              <a:gd name="T1" fmla="*/ 247 h 510"/>
              <a:gd name="T2" fmla="*/ 459 w 467"/>
              <a:gd name="T3" fmla="*/ 247 h 510"/>
              <a:gd name="T4" fmla="*/ 459 w 467"/>
              <a:gd name="T5" fmla="*/ 247 h 510"/>
              <a:gd name="T6" fmla="*/ 459 w 467"/>
              <a:gd name="T7" fmla="*/ 247 h 510"/>
              <a:gd name="T8" fmla="*/ 233 w 467"/>
              <a:gd name="T9" fmla="*/ 28 h 510"/>
              <a:gd name="T10" fmla="*/ 63 w 467"/>
              <a:gd name="T11" fmla="*/ 28 h 510"/>
              <a:gd name="T12" fmla="*/ 28 w 467"/>
              <a:gd name="T13" fmla="*/ 28 h 510"/>
              <a:gd name="T14" fmla="*/ 56 w 467"/>
              <a:gd name="T15" fmla="*/ 0 h 510"/>
              <a:gd name="T16" fmla="*/ 56 w 467"/>
              <a:gd name="T17" fmla="*/ 0 h 510"/>
              <a:gd name="T18" fmla="*/ 233 w 467"/>
              <a:gd name="T19" fmla="*/ 0 h 510"/>
              <a:gd name="T20" fmla="*/ 233 w 467"/>
              <a:gd name="T21" fmla="*/ 0 h 510"/>
              <a:gd name="T22" fmla="*/ 233 w 467"/>
              <a:gd name="T23" fmla="*/ 0 h 510"/>
              <a:gd name="T24" fmla="*/ 254 w 467"/>
              <a:gd name="T25" fmla="*/ 14 h 510"/>
              <a:gd name="T26" fmla="*/ 410 w 467"/>
              <a:gd name="T27" fmla="*/ 163 h 510"/>
              <a:gd name="T28" fmla="*/ 410 w 467"/>
              <a:gd name="T29" fmla="*/ 163 h 510"/>
              <a:gd name="T30" fmla="*/ 459 w 467"/>
              <a:gd name="T31" fmla="*/ 205 h 510"/>
              <a:gd name="T32" fmla="*/ 466 w 467"/>
              <a:gd name="T33" fmla="*/ 226 h 510"/>
              <a:gd name="T34" fmla="*/ 459 w 467"/>
              <a:gd name="T35" fmla="*/ 247 h 510"/>
              <a:gd name="T36" fmla="*/ 205 w 467"/>
              <a:gd name="T37" fmla="*/ 57 h 510"/>
              <a:gd name="T38" fmla="*/ 205 w 467"/>
              <a:gd name="T39" fmla="*/ 57 h 510"/>
              <a:gd name="T40" fmla="*/ 205 w 467"/>
              <a:gd name="T41" fmla="*/ 57 h 510"/>
              <a:gd name="T42" fmla="*/ 205 w 467"/>
              <a:gd name="T43" fmla="*/ 57 h 510"/>
              <a:gd name="T44" fmla="*/ 226 w 467"/>
              <a:gd name="T45" fmla="*/ 71 h 510"/>
              <a:gd name="T46" fmla="*/ 438 w 467"/>
              <a:gd name="T47" fmla="*/ 276 h 510"/>
              <a:gd name="T48" fmla="*/ 452 w 467"/>
              <a:gd name="T49" fmla="*/ 290 h 510"/>
              <a:gd name="T50" fmla="*/ 452 w 467"/>
              <a:gd name="T51" fmla="*/ 290 h 510"/>
              <a:gd name="T52" fmla="*/ 452 w 467"/>
              <a:gd name="T53" fmla="*/ 290 h 510"/>
              <a:gd name="T54" fmla="*/ 452 w 467"/>
              <a:gd name="T55" fmla="*/ 290 h 510"/>
              <a:gd name="T56" fmla="*/ 452 w 467"/>
              <a:gd name="T57" fmla="*/ 297 h 510"/>
              <a:gd name="T58" fmla="*/ 452 w 467"/>
              <a:gd name="T59" fmla="*/ 297 h 510"/>
              <a:gd name="T60" fmla="*/ 452 w 467"/>
              <a:gd name="T61" fmla="*/ 297 h 510"/>
              <a:gd name="T62" fmla="*/ 452 w 467"/>
              <a:gd name="T63" fmla="*/ 297 h 510"/>
              <a:gd name="T64" fmla="*/ 445 w 467"/>
              <a:gd name="T65" fmla="*/ 311 h 510"/>
              <a:gd name="T66" fmla="*/ 445 w 467"/>
              <a:gd name="T67" fmla="*/ 311 h 510"/>
              <a:gd name="T68" fmla="*/ 283 w 467"/>
              <a:gd name="T69" fmla="*/ 502 h 510"/>
              <a:gd name="T70" fmla="*/ 283 w 467"/>
              <a:gd name="T71" fmla="*/ 502 h 510"/>
              <a:gd name="T72" fmla="*/ 261 w 467"/>
              <a:gd name="T73" fmla="*/ 509 h 510"/>
              <a:gd name="T74" fmla="*/ 261 w 467"/>
              <a:gd name="T75" fmla="*/ 509 h 510"/>
              <a:gd name="T76" fmla="*/ 261 w 467"/>
              <a:gd name="T77" fmla="*/ 509 h 510"/>
              <a:gd name="T78" fmla="*/ 261 w 467"/>
              <a:gd name="T79" fmla="*/ 509 h 510"/>
              <a:gd name="T80" fmla="*/ 254 w 467"/>
              <a:gd name="T81" fmla="*/ 509 h 510"/>
              <a:gd name="T82" fmla="*/ 254 w 467"/>
              <a:gd name="T83" fmla="*/ 509 h 510"/>
              <a:gd name="T84" fmla="*/ 240 w 467"/>
              <a:gd name="T85" fmla="*/ 502 h 510"/>
              <a:gd name="T86" fmla="*/ 240 w 467"/>
              <a:gd name="T87" fmla="*/ 502 h 510"/>
              <a:gd name="T88" fmla="*/ 7 w 467"/>
              <a:gd name="T89" fmla="*/ 290 h 510"/>
              <a:gd name="T90" fmla="*/ 7 w 467"/>
              <a:gd name="T91" fmla="*/ 290 h 510"/>
              <a:gd name="T92" fmla="*/ 0 w 467"/>
              <a:gd name="T93" fmla="*/ 269 h 510"/>
              <a:gd name="T94" fmla="*/ 0 w 467"/>
              <a:gd name="T95" fmla="*/ 269 h 510"/>
              <a:gd name="T96" fmla="*/ 0 w 467"/>
              <a:gd name="T97" fmla="*/ 113 h 510"/>
              <a:gd name="T98" fmla="*/ 0 w 467"/>
              <a:gd name="T99" fmla="*/ 85 h 510"/>
              <a:gd name="T100" fmla="*/ 0 w 467"/>
              <a:gd name="T101" fmla="*/ 85 h 510"/>
              <a:gd name="T102" fmla="*/ 0 w 467"/>
              <a:gd name="T103" fmla="*/ 85 h 510"/>
              <a:gd name="T104" fmla="*/ 28 w 467"/>
              <a:gd name="T105" fmla="*/ 57 h 510"/>
              <a:gd name="T106" fmla="*/ 28 w 467"/>
              <a:gd name="T107" fmla="*/ 57 h 510"/>
              <a:gd name="T108" fmla="*/ 205 w 467"/>
              <a:gd name="T109" fmla="*/ 57 h 510"/>
              <a:gd name="T110" fmla="*/ 70 w 467"/>
              <a:gd name="T111" fmla="*/ 170 h 510"/>
              <a:gd name="T112" fmla="*/ 70 w 467"/>
              <a:gd name="T113" fmla="*/ 170 h 510"/>
              <a:gd name="T114" fmla="*/ 113 w 467"/>
              <a:gd name="T115" fmla="*/ 134 h 510"/>
              <a:gd name="T116" fmla="*/ 70 w 467"/>
              <a:gd name="T117" fmla="*/ 99 h 510"/>
              <a:gd name="T118" fmla="*/ 35 w 467"/>
              <a:gd name="T119" fmla="*/ 134 h 510"/>
              <a:gd name="T120" fmla="*/ 70 w 467"/>
              <a:gd name="T121" fmla="*/ 17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10">
                <a:moveTo>
                  <a:pt x="459" y="247"/>
                </a:moveTo>
                <a:lnTo>
                  <a:pt x="459" y="247"/>
                </a:lnTo>
                <a:lnTo>
                  <a:pt x="459" y="247"/>
                </a:lnTo>
                <a:lnTo>
                  <a:pt x="459" y="247"/>
                </a:lnTo>
                <a:cubicBezTo>
                  <a:pt x="233" y="28"/>
                  <a:pt x="233" y="28"/>
                  <a:pt x="233" y="28"/>
                </a:cubicBezTo>
                <a:cubicBezTo>
                  <a:pt x="63" y="28"/>
                  <a:pt x="63" y="28"/>
                  <a:pt x="63" y="28"/>
                </a:cubicBezTo>
                <a:cubicBezTo>
                  <a:pt x="28" y="28"/>
                  <a:pt x="28" y="28"/>
                  <a:pt x="28" y="28"/>
                </a:cubicBezTo>
                <a:cubicBezTo>
                  <a:pt x="28" y="14"/>
                  <a:pt x="35" y="0"/>
                  <a:pt x="56" y="0"/>
                </a:cubicBezTo>
                <a:lnTo>
                  <a:pt x="56" y="0"/>
                </a:lnTo>
                <a:cubicBezTo>
                  <a:pt x="233" y="0"/>
                  <a:pt x="233" y="0"/>
                  <a:pt x="233" y="0"/>
                </a:cubicBezTo>
                <a:lnTo>
                  <a:pt x="233" y="0"/>
                </a:lnTo>
                <a:lnTo>
                  <a:pt x="233" y="0"/>
                </a:lnTo>
                <a:cubicBezTo>
                  <a:pt x="240" y="0"/>
                  <a:pt x="247" y="7"/>
                  <a:pt x="254" y="14"/>
                </a:cubicBezTo>
                <a:cubicBezTo>
                  <a:pt x="410" y="163"/>
                  <a:pt x="410" y="163"/>
                  <a:pt x="410" y="163"/>
                </a:cubicBezTo>
                <a:lnTo>
                  <a:pt x="410" y="163"/>
                </a:lnTo>
                <a:cubicBezTo>
                  <a:pt x="459" y="205"/>
                  <a:pt x="459" y="205"/>
                  <a:pt x="459" y="205"/>
                </a:cubicBezTo>
                <a:cubicBezTo>
                  <a:pt x="466" y="212"/>
                  <a:pt x="466" y="219"/>
                  <a:pt x="466" y="226"/>
                </a:cubicBezTo>
                <a:cubicBezTo>
                  <a:pt x="466" y="233"/>
                  <a:pt x="466" y="240"/>
                  <a:pt x="459" y="247"/>
                </a:cubicBezTo>
                <a:close/>
                <a:moveTo>
                  <a:pt x="205" y="57"/>
                </a:moveTo>
                <a:lnTo>
                  <a:pt x="205" y="57"/>
                </a:lnTo>
                <a:lnTo>
                  <a:pt x="205" y="57"/>
                </a:lnTo>
                <a:lnTo>
                  <a:pt x="205" y="57"/>
                </a:lnTo>
                <a:cubicBezTo>
                  <a:pt x="212" y="57"/>
                  <a:pt x="219" y="64"/>
                  <a:pt x="226" y="71"/>
                </a:cubicBezTo>
                <a:cubicBezTo>
                  <a:pt x="438" y="276"/>
                  <a:pt x="438" y="276"/>
                  <a:pt x="438" y="276"/>
                </a:cubicBezTo>
                <a:cubicBezTo>
                  <a:pt x="445" y="276"/>
                  <a:pt x="445" y="283"/>
                  <a:pt x="452" y="290"/>
                </a:cubicBezTo>
                <a:lnTo>
                  <a:pt x="452" y="290"/>
                </a:lnTo>
                <a:lnTo>
                  <a:pt x="452" y="290"/>
                </a:lnTo>
                <a:lnTo>
                  <a:pt x="452" y="290"/>
                </a:lnTo>
                <a:cubicBezTo>
                  <a:pt x="452" y="290"/>
                  <a:pt x="452" y="290"/>
                  <a:pt x="452" y="297"/>
                </a:cubicBezTo>
                <a:lnTo>
                  <a:pt x="452" y="297"/>
                </a:lnTo>
                <a:lnTo>
                  <a:pt x="452" y="297"/>
                </a:lnTo>
                <a:lnTo>
                  <a:pt x="452" y="297"/>
                </a:lnTo>
                <a:cubicBezTo>
                  <a:pt x="452" y="304"/>
                  <a:pt x="445" y="311"/>
                  <a:pt x="445" y="311"/>
                </a:cubicBezTo>
                <a:lnTo>
                  <a:pt x="445" y="311"/>
                </a:lnTo>
                <a:cubicBezTo>
                  <a:pt x="283" y="502"/>
                  <a:pt x="283" y="502"/>
                  <a:pt x="283" y="502"/>
                </a:cubicBezTo>
                <a:lnTo>
                  <a:pt x="283" y="502"/>
                </a:lnTo>
                <a:cubicBezTo>
                  <a:pt x="275" y="509"/>
                  <a:pt x="268" y="509"/>
                  <a:pt x="261" y="509"/>
                </a:cubicBezTo>
                <a:lnTo>
                  <a:pt x="261" y="509"/>
                </a:lnTo>
                <a:lnTo>
                  <a:pt x="261" y="509"/>
                </a:lnTo>
                <a:lnTo>
                  <a:pt x="261" y="509"/>
                </a:lnTo>
                <a:lnTo>
                  <a:pt x="254" y="509"/>
                </a:lnTo>
                <a:lnTo>
                  <a:pt x="254" y="509"/>
                </a:lnTo>
                <a:cubicBezTo>
                  <a:pt x="254" y="509"/>
                  <a:pt x="247" y="509"/>
                  <a:pt x="240" y="502"/>
                </a:cubicBezTo>
                <a:lnTo>
                  <a:pt x="240" y="502"/>
                </a:lnTo>
                <a:cubicBezTo>
                  <a:pt x="7" y="290"/>
                  <a:pt x="7" y="290"/>
                  <a:pt x="7" y="290"/>
                </a:cubicBezTo>
                <a:lnTo>
                  <a:pt x="7" y="290"/>
                </a:lnTo>
                <a:cubicBezTo>
                  <a:pt x="0" y="283"/>
                  <a:pt x="0" y="276"/>
                  <a:pt x="0" y="269"/>
                </a:cubicBezTo>
                <a:lnTo>
                  <a:pt x="0" y="269"/>
                </a:lnTo>
                <a:cubicBezTo>
                  <a:pt x="0" y="113"/>
                  <a:pt x="0" y="113"/>
                  <a:pt x="0" y="113"/>
                </a:cubicBezTo>
                <a:cubicBezTo>
                  <a:pt x="0" y="85"/>
                  <a:pt x="0" y="85"/>
                  <a:pt x="0" y="85"/>
                </a:cubicBezTo>
                <a:lnTo>
                  <a:pt x="0" y="85"/>
                </a:lnTo>
                <a:lnTo>
                  <a:pt x="0" y="85"/>
                </a:lnTo>
                <a:cubicBezTo>
                  <a:pt x="0" y="71"/>
                  <a:pt x="7" y="57"/>
                  <a:pt x="28" y="57"/>
                </a:cubicBezTo>
                <a:lnTo>
                  <a:pt x="28" y="57"/>
                </a:ln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chemeClr val="bg1"/>
          </a:solidFill>
          <a:ln>
            <a:noFill/>
          </a:ln>
          <a:effectLst/>
          <a:extLst/>
        </p:spPr>
        <p:txBody>
          <a:bodyPr wrap="none" anchor="ctr"/>
          <a:lstStyle/>
          <a:p>
            <a:pPr>
              <a:defRPr/>
            </a:pPr>
            <a:endParaRPr lang="en-US">
              <a:latin typeface="Roboto Light" charset="0"/>
              <a:ea typeface="+mn-ea"/>
              <a:cs typeface="+mn-cs"/>
            </a:endParaRPr>
          </a:p>
        </p:txBody>
      </p:sp>
      <p:sp>
        <p:nvSpPr>
          <p:cNvPr id="75" name="Freeform 57"/>
          <p:cNvSpPr>
            <a:spLocks noChangeAspect="1" noChangeArrowheads="1"/>
          </p:cNvSpPr>
          <p:nvPr/>
        </p:nvSpPr>
        <p:spPr bwMode="auto">
          <a:xfrm>
            <a:off x="7438147" y="9776143"/>
            <a:ext cx="506661" cy="44391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a:extLst/>
        </p:spPr>
        <p:txBody>
          <a:bodyPr wrap="none" anchor="ctr"/>
          <a:lstStyle/>
          <a:p>
            <a:pPr>
              <a:defRPr/>
            </a:pPr>
            <a:endParaRPr lang="en-US">
              <a:latin typeface="Roboto Light" charset="0"/>
              <a:ea typeface="+mn-ea"/>
              <a:cs typeface="+mn-cs"/>
            </a:endParaRPr>
          </a:p>
        </p:txBody>
      </p:sp>
      <p:grpSp>
        <p:nvGrpSpPr>
          <p:cNvPr id="115" name="Group 114"/>
          <p:cNvGrpSpPr/>
          <p:nvPr/>
        </p:nvGrpSpPr>
        <p:grpSpPr>
          <a:xfrm>
            <a:off x="8705836" y="3427195"/>
            <a:ext cx="6977902" cy="8716971"/>
            <a:chOff x="6947208" y="1302660"/>
            <a:chExt cx="9401901" cy="11745092"/>
          </a:xfrm>
          <a:solidFill>
            <a:schemeClr val="tx1"/>
          </a:solidFill>
        </p:grpSpPr>
        <p:sp>
          <p:nvSpPr>
            <p:cNvPr id="116" name="Freeform 1"/>
            <p:cNvSpPr>
              <a:spLocks noChangeArrowheads="1"/>
            </p:cNvSpPr>
            <p:nvPr/>
          </p:nvSpPr>
          <p:spPr bwMode="auto">
            <a:xfrm>
              <a:off x="6947208" y="1588147"/>
              <a:ext cx="3148780" cy="11459605"/>
            </a:xfrm>
            <a:custGeom>
              <a:avLst/>
              <a:gdLst>
                <a:gd name="T0" fmla="*/ 2263 w 6562"/>
                <a:gd name="T1" fmla="*/ 1342 h 23896"/>
                <a:gd name="T2" fmla="*/ 2263 w 6562"/>
                <a:gd name="T3" fmla="*/ 1342 h 23896"/>
                <a:gd name="T4" fmla="*/ 1755 w 6562"/>
                <a:gd name="T5" fmla="*/ 2278 h 23896"/>
                <a:gd name="T6" fmla="*/ 1623 w 6562"/>
                <a:gd name="T7" fmla="*/ 3479 h 23896"/>
                <a:gd name="T8" fmla="*/ 1763 w 6562"/>
                <a:gd name="T9" fmla="*/ 4642 h 23896"/>
                <a:gd name="T10" fmla="*/ 1630 w 6562"/>
                <a:gd name="T11" fmla="*/ 5266 h 23896"/>
                <a:gd name="T12" fmla="*/ 1935 w 6562"/>
                <a:gd name="T13" fmla="*/ 9323 h 23896"/>
                <a:gd name="T14" fmla="*/ 1880 w 6562"/>
                <a:gd name="T15" fmla="*/ 12021 h 23896"/>
                <a:gd name="T16" fmla="*/ 2153 w 6562"/>
                <a:gd name="T17" fmla="*/ 14042 h 23896"/>
                <a:gd name="T18" fmla="*/ 2130 w 6562"/>
                <a:gd name="T19" fmla="*/ 15352 h 23896"/>
                <a:gd name="T20" fmla="*/ 2419 w 6562"/>
                <a:gd name="T21" fmla="*/ 15407 h 23896"/>
                <a:gd name="T22" fmla="*/ 2130 w 6562"/>
                <a:gd name="T23" fmla="*/ 16460 h 23896"/>
                <a:gd name="T24" fmla="*/ 1287 w 6562"/>
                <a:gd name="T25" fmla="*/ 18613 h 23896"/>
                <a:gd name="T26" fmla="*/ 640 w 6562"/>
                <a:gd name="T27" fmla="*/ 20883 h 23896"/>
                <a:gd name="T28" fmla="*/ 0 w 6562"/>
                <a:gd name="T29" fmla="*/ 21554 h 23896"/>
                <a:gd name="T30" fmla="*/ 78 w 6562"/>
                <a:gd name="T31" fmla="*/ 22724 h 23896"/>
                <a:gd name="T32" fmla="*/ 78 w 6562"/>
                <a:gd name="T33" fmla="*/ 23247 h 23896"/>
                <a:gd name="T34" fmla="*/ 218 w 6562"/>
                <a:gd name="T35" fmla="*/ 23286 h 23896"/>
                <a:gd name="T36" fmla="*/ 218 w 6562"/>
                <a:gd name="T37" fmla="*/ 22740 h 23896"/>
                <a:gd name="T38" fmla="*/ 523 w 6562"/>
                <a:gd name="T39" fmla="*/ 22178 h 23896"/>
                <a:gd name="T40" fmla="*/ 1131 w 6562"/>
                <a:gd name="T41" fmla="*/ 23099 h 23896"/>
                <a:gd name="T42" fmla="*/ 2083 w 6562"/>
                <a:gd name="T43" fmla="*/ 23434 h 23896"/>
                <a:gd name="T44" fmla="*/ 2520 w 6562"/>
                <a:gd name="T45" fmla="*/ 22842 h 23896"/>
                <a:gd name="T46" fmla="*/ 1810 w 6562"/>
                <a:gd name="T47" fmla="*/ 22592 h 23896"/>
                <a:gd name="T48" fmla="*/ 1740 w 6562"/>
                <a:gd name="T49" fmla="*/ 21094 h 23896"/>
                <a:gd name="T50" fmla="*/ 2458 w 6562"/>
                <a:gd name="T51" fmla="*/ 18941 h 23896"/>
                <a:gd name="T52" fmla="*/ 2863 w 6562"/>
                <a:gd name="T53" fmla="*/ 17911 h 23896"/>
                <a:gd name="T54" fmla="*/ 2996 w 6562"/>
                <a:gd name="T55" fmla="*/ 19011 h 23896"/>
                <a:gd name="T56" fmla="*/ 3776 w 6562"/>
                <a:gd name="T57" fmla="*/ 21032 h 23896"/>
                <a:gd name="T58" fmla="*/ 3542 w 6562"/>
                <a:gd name="T59" fmla="*/ 21656 h 23896"/>
                <a:gd name="T60" fmla="*/ 3589 w 6562"/>
                <a:gd name="T61" fmla="*/ 22467 h 23896"/>
                <a:gd name="T62" fmla="*/ 3760 w 6562"/>
                <a:gd name="T63" fmla="*/ 23263 h 23896"/>
                <a:gd name="T64" fmla="*/ 3760 w 6562"/>
                <a:gd name="T65" fmla="*/ 23739 h 23896"/>
                <a:gd name="T66" fmla="*/ 3979 w 6562"/>
                <a:gd name="T67" fmla="*/ 23739 h 23896"/>
                <a:gd name="T68" fmla="*/ 3917 w 6562"/>
                <a:gd name="T69" fmla="*/ 23099 h 23896"/>
                <a:gd name="T70" fmla="*/ 3963 w 6562"/>
                <a:gd name="T71" fmla="*/ 22553 h 23896"/>
                <a:gd name="T72" fmla="*/ 4712 w 6562"/>
                <a:gd name="T73" fmla="*/ 23200 h 23896"/>
                <a:gd name="T74" fmla="*/ 5539 w 6562"/>
                <a:gd name="T75" fmla="*/ 23739 h 23896"/>
                <a:gd name="T76" fmla="*/ 6405 w 6562"/>
                <a:gd name="T77" fmla="*/ 23083 h 23896"/>
                <a:gd name="T78" fmla="*/ 5765 w 6562"/>
                <a:gd name="T79" fmla="*/ 22943 h 23896"/>
                <a:gd name="T80" fmla="*/ 5001 w 6562"/>
                <a:gd name="T81" fmla="*/ 21398 h 23896"/>
                <a:gd name="T82" fmla="*/ 4455 w 6562"/>
                <a:gd name="T83" fmla="*/ 19081 h 23896"/>
                <a:gd name="T84" fmla="*/ 4268 w 6562"/>
                <a:gd name="T85" fmla="*/ 17685 h 23896"/>
                <a:gd name="T86" fmla="*/ 4252 w 6562"/>
                <a:gd name="T87" fmla="*/ 17061 h 23896"/>
                <a:gd name="T88" fmla="*/ 4525 w 6562"/>
                <a:gd name="T89" fmla="*/ 15976 h 23896"/>
                <a:gd name="T90" fmla="*/ 4595 w 6562"/>
                <a:gd name="T91" fmla="*/ 15415 h 23896"/>
                <a:gd name="T92" fmla="*/ 4946 w 6562"/>
                <a:gd name="T93" fmla="*/ 15259 h 23896"/>
                <a:gd name="T94" fmla="*/ 4681 w 6562"/>
                <a:gd name="T95" fmla="*/ 10352 h 23896"/>
                <a:gd name="T96" fmla="*/ 5001 w 6562"/>
                <a:gd name="T97" fmla="*/ 7747 h 23896"/>
                <a:gd name="T98" fmla="*/ 4938 w 6562"/>
                <a:gd name="T99" fmla="*/ 6093 h 23896"/>
                <a:gd name="T100" fmla="*/ 3940 w 6562"/>
                <a:gd name="T101" fmla="*/ 4806 h 23896"/>
                <a:gd name="T102" fmla="*/ 3721 w 6562"/>
                <a:gd name="T103" fmla="*/ 4150 h 23896"/>
                <a:gd name="T104" fmla="*/ 3979 w 6562"/>
                <a:gd name="T105" fmla="*/ 3487 h 23896"/>
                <a:gd name="T106" fmla="*/ 4431 w 6562"/>
                <a:gd name="T107" fmla="*/ 3245 h 23896"/>
                <a:gd name="T108" fmla="*/ 4767 w 6562"/>
                <a:gd name="T109" fmla="*/ 2239 h 23896"/>
                <a:gd name="T110" fmla="*/ 4751 w 6562"/>
                <a:gd name="T111" fmla="*/ 1919 h 23896"/>
                <a:gd name="T112" fmla="*/ 4813 w 6562"/>
                <a:gd name="T113" fmla="*/ 772 h 23896"/>
                <a:gd name="T114" fmla="*/ 4088 w 6562"/>
                <a:gd name="T115" fmla="*/ 296 h 23896"/>
                <a:gd name="T116" fmla="*/ 2263 w 6562"/>
                <a:gd name="T117" fmla="*/ 1342 h 2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62" h="23896">
                  <a:moveTo>
                    <a:pt x="2263" y="1342"/>
                  </a:moveTo>
                  <a:lnTo>
                    <a:pt x="2263" y="1342"/>
                  </a:lnTo>
                  <a:cubicBezTo>
                    <a:pt x="2309" y="1943"/>
                    <a:pt x="1630" y="1568"/>
                    <a:pt x="1755" y="2278"/>
                  </a:cubicBezTo>
                  <a:cubicBezTo>
                    <a:pt x="1880" y="3074"/>
                    <a:pt x="1358" y="2910"/>
                    <a:pt x="1623" y="3479"/>
                  </a:cubicBezTo>
                  <a:cubicBezTo>
                    <a:pt x="1888" y="4049"/>
                    <a:pt x="1482" y="4166"/>
                    <a:pt x="1763" y="4642"/>
                  </a:cubicBezTo>
                  <a:cubicBezTo>
                    <a:pt x="1701" y="4782"/>
                    <a:pt x="1630" y="5001"/>
                    <a:pt x="1630" y="5266"/>
                  </a:cubicBezTo>
                  <a:cubicBezTo>
                    <a:pt x="1630" y="5859"/>
                    <a:pt x="2348" y="8347"/>
                    <a:pt x="1935" y="9323"/>
                  </a:cubicBezTo>
                  <a:cubicBezTo>
                    <a:pt x="1576" y="10157"/>
                    <a:pt x="1630" y="11257"/>
                    <a:pt x="1880" y="12021"/>
                  </a:cubicBezTo>
                  <a:cubicBezTo>
                    <a:pt x="2138" y="12785"/>
                    <a:pt x="2184" y="13347"/>
                    <a:pt x="2153" y="14042"/>
                  </a:cubicBezTo>
                  <a:cubicBezTo>
                    <a:pt x="2130" y="14744"/>
                    <a:pt x="2130" y="15352"/>
                    <a:pt x="2130" y="15352"/>
                  </a:cubicBezTo>
                  <a:cubicBezTo>
                    <a:pt x="2419" y="15407"/>
                    <a:pt x="2419" y="15407"/>
                    <a:pt x="2419" y="15407"/>
                  </a:cubicBezTo>
                  <a:cubicBezTo>
                    <a:pt x="2419" y="15407"/>
                    <a:pt x="2419" y="16046"/>
                    <a:pt x="2130" y="16460"/>
                  </a:cubicBezTo>
                  <a:cubicBezTo>
                    <a:pt x="1833" y="16866"/>
                    <a:pt x="1373" y="17537"/>
                    <a:pt x="1287" y="18613"/>
                  </a:cubicBezTo>
                  <a:cubicBezTo>
                    <a:pt x="1194" y="19690"/>
                    <a:pt x="960" y="20618"/>
                    <a:pt x="640" y="20883"/>
                  </a:cubicBezTo>
                  <a:cubicBezTo>
                    <a:pt x="320" y="21141"/>
                    <a:pt x="0" y="21110"/>
                    <a:pt x="0" y="21554"/>
                  </a:cubicBezTo>
                  <a:cubicBezTo>
                    <a:pt x="0" y="21991"/>
                    <a:pt x="78" y="22506"/>
                    <a:pt x="78" y="22724"/>
                  </a:cubicBezTo>
                  <a:cubicBezTo>
                    <a:pt x="78" y="22943"/>
                    <a:pt x="78" y="23247"/>
                    <a:pt x="78" y="23247"/>
                  </a:cubicBezTo>
                  <a:cubicBezTo>
                    <a:pt x="218" y="23286"/>
                    <a:pt x="218" y="23286"/>
                    <a:pt x="218" y="23286"/>
                  </a:cubicBezTo>
                  <a:cubicBezTo>
                    <a:pt x="218" y="23286"/>
                    <a:pt x="179" y="23029"/>
                    <a:pt x="218" y="22740"/>
                  </a:cubicBezTo>
                  <a:cubicBezTo>
                    <a:pt x="250" y="22451"/>
                    <a:pt x="336" y="22061"/>
                    <a:pt x="523" y="22178"/>
                  </a:cubicBezTo>
                  <a:cubicBezTo>
                    <a:pt x="710" y="22303"/>
                    <a:pt x="999" y="22842"/>
                    <a:pt x="1131" y="23099"/>
                  </a:cubicBezTo>
                  <a:cubicBezTo>
                    <a:pt x="1272" y="23349"/>
                    <a:pt x="1537" y="23591"/>
                    <a:pt x="2083" y="23434"/>
                  </a:cubicBezTo>
                  <a:cubicBezTo>
                    <a:pt x="2621" y="23286"/>
                    <a:pt x="2809" y="22927"/>
                    <a:pt x="2520" y="22842"/>
                  </a:cubicBezTo>
                  <a:cubicBezTo>
                    <a:pt x="2239" y="22756"/>
                    <a:pt x="1880" y="22896"/>
                    <a:pt x="1810" y="22592"/>
                  </a:cubicBezTo>
                  <a:cubicBezTo>
                    <a:pt x="1740" y="22280"/>
                    <a:pt x="1623" y="21500"/>
                    <a:pt x="1740" y="21094"/>
                  </a:cubicBezTo>
                  <a:cubicBezTo>
                    <a:pt x="1865" y="20688"/>
                    <a:pt x="2286" y="19417"/>
                    <a:pt x="2458" y="18941"/>
                  </a:cubicBezTo>
                  <a:cubicBezTo>
                    <a:pt x="2621" y="18465"/>
                    <a:pt x="2863" y="17911"/>
                    <a:pt x="2863" y="17911"/>
                  </a:cubicBezTo>
                  <a:cubicBezTo>
                    <a:pt x="2863" y="17911"/>
                    <a:pt x="2848" y="18652"/>
                    <a:pt x="2996" y="19011"/>
                  </a:cubicBezTo>
                  <a:cubicBezTo>
                    <a:pt x="3152" y="19370"/>
                    <a:pt x="3675" y="20743"/>
                    <a:pt x="3776" y="21032"/>
                  </a:cubicBezTo>
                  <a:cubicBezTo>
                    <a:pt x="3877" y="21312"/>
                    <a:pt x="3690" y="21500"/>
                    <a:pt x="3542" y="21656"/>
                  </a:cubicBezTo>
                  <a:cubicBezTo>
                    <a:pt x="3386" y="21812"/>
                    <a:pt x="3472" y="22178"/>
                    <a:pt x="3589" y="22467"/>
                  </a:cubicBezTo>
                  <a:cubicBezTo>
                    <a:pt x="3714" y="22756"/>
                    <a:pt x="3760" y="23114"/>
                    <a:pt x="3760" y="23263"/>
                  </a:cubicBezTo>
                  <a:cubicBezTo>
                    <a:pt x="3760" y="23419"/>
                    <a:pt x="3760" y="23739"/>
                    <a:pt x="3760" y="23739"/>
                  </a:cubicBezTo>
                  <a:cubicBezTo>
                    <a:pt x="3979" y="23739"/>
                    <a:pt x="3979" y="23739"/>
                    <a:pt x="3979" y="23739"/>
                  </a:cubicBezTo>
                  <a:cubicBezTo>
                    <a:pt x="3979" y="23739"/>
                    <a:pt x="3917" y="23388"/>
                    <a:pt x="3917" y="23099"/>
                  </a:cubicBezTo>
                  <a:cubicBezTo>
                    <a:pt x="3917" y="22810"/>
                    <a:pt x="3862" y="22607"/>
                    <a:pt x="3963" y="22553"/>
                  </a:cubicBezTo>
                  <a:cubicBezTo>
                    <a:pt x="4065" y="22506"/>
                    <a:pt x="4525" y="22912"/>
                    <a:pt x="4712" y="23200"/>
                  </a:cubicBezTo>
                  <a:cubicBezTo>
                    <a:pt x="4899" y="23489"/>
                    <a:pt x="4931" y="23895"/>
                    <a:pt x="5539" y="23739"/>
                  </a:cubicBezTo>
                  <a:cubicBezTo>
                    <a:pt x="6155" y="23591"/>
                    <a:pt x="6561" y="23263"/>
                    <a:pt x="6405" y="23083"/>
                  </a:cubicBezTo>
                  <a:cubicBezTo>
                    <a:pt x="6257" y="22896"/>
                    <a:pt x="5953" y="23044"/>
                    <a:pt x="5765" y="22943"/>
                  </a:cubicBezTo>
                  <a:cubicBezTo>
                    <a:pt x="5578" y="22842"/>
                    <a:pt x="5219" y="21944"/>
                    <a:pt x="5001" y="21398"/>
                  </a:cubicBezTo>
                  <a:cubicBezTo>
                    <a:pt x="4782" y="20860"/>
                    <a:pt x="4525" y="19736"/>
                    <a:pt x="4455" y="19081"/>
                  </a:cubicBezTo>
                  <a:cubicBezTo>
                    <a:pt x="4392" y="18418"/>
                    <a:pt x="4291" y="17911"/>
                    <a:pt x="4268" y="17685"/>
                  </a:cubicBezTo>
                  <a:cubicBezTo>
                    <a:pt x="4252" y="17466"/>
                    <a:pt x="4252" y="17061"/>
                    <a:pt x="4252" y="17061"/>
                  </a:cubicBezTo>
                  <a:cubicBezTo>
                    <a:pt x="4252" y="17061"/>
                    <a:pt x="4455" y="16296"/>
                    <a:pt x="4525" y="15976"/>
                  </a:cubicBezTo>
                  <a:cubicBezTo>
                    <a:pt x="4595" y="15649"/>
                    <a:pt x="4595" y="15415"/>
                    <a:pt x="4595" y="15415"/>
                  </a:cubicBezTo>
                  <a:cubicBezTo>
                    <a:pt x="4595" y="15415"/>
                    <a:pt x="4946" y="15485"/>
                    <a:pt x="4946" y="15259"/>
                  </a:cubicBezTo>
                  <a:cubicBezTo>
                    <a:pt x="4946" y="14073"/>
                    <a:pt x="4720" y="12013"/>
                    <a:pt x="4681" y="10352"/>
                  </a:cubicBezTo>
                  <a:cubicBezTo>
                    <a:pt x="4642" y="8784"/>
                    <a:pt x="4689" y="8207"/>
                    <a:pt x="5001" y="7747"/>
                  </a:cubicBezTo>
                  <a:cubicBezTo>
                    <a:pt x="5329" y="7271"/>
                    <a:pt x="5250" y="6623"/>
                    <a:pt x="4938" y="6093"/>
                  </a:cubicBezTo>
                  <a:cubicBezTo>
                    <a:pt x="4619" y="5570"/>
                    <a:pt x="4205" y="5141"/>
                    <a:pt x="3940" y="4806"/>
                  </a:cubicBezTo>
                  <a:cubicBezTo>
                    <a:pt x="3682" y="4462"/>
                    <a:pt x="3643" y="4447"/>
                    <a:pt x="3721" y="4150"/>
                  </a:cubicBezTo>
                  <a:cubicBezTo>
                    <a:pt x="3792" y="3846"/>
                    <a:pt x="3792" y="3472"/>
                    <a:pt x="3979" y="3487"/>
                  </a:cubicBezTo>
                  <a:cubicBezTo>
                    <a:pt x="4166" y="3511"/>
                    <a:pt x="4338" y="3487"/>
                    <a:pt x="4431" y="3245"/>
                  </a:cubicBezTo>
                  <a:cubicBezTo>
                    <a:pt x="4525" y="3004"/>
                    <a:pt x="4751" y="2551"/>
                    <a:pt x="4767" y="2239"/>
                  </a:cubicBezTo>
                  <a:cubicBezTo>
                    <a:pt x="4775" y="2075"/>
                    <a:pt x="4759" y="1981"/>
                    <a:pt x="4751" y="1919"/>
                  </a:cubicBezTo>
                  <a:cubicBezTo>
                    <a:pt x="4954" y="1615"/>
                    <a:pt x="5032" y="1076"/>
                    <a:pt x="4813" y="772"/>
                  </a:cubicBezTo>
                  <a:cubicBezTo>
                    <a:pt x="4634" y="523"/>
                    <a:pt x="4369" y="366"/>
                    <a:pt x="4088" y="296"/>
                  </a:cubicBezTo>
                  <a:cubicBezTo>
                    <a:pt x="3066" y="0"/>
                    <a:pt x="2169" y="359"/>
                    <a:pt x="2263" y="134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sp>
          <p:nvSpPr>
            <p:cNvPr id="117" name="Freeform 2"/>
            <p:cNvSpPr>
              <a:spLocks noChangeArrowheads="1"/>
            </p:cNvSpPr>
            <p:nvPr/>
          </p:nvSpPr>
          <p:spPr bwMode="auto">
            <a:xfrm>
              <a:off x="13293437" y="1302660"/>
              <a:ext cx="2759415" cy="11489213"/>
            </a:xfrm>
            <a:custGeom>
              <a:avLst/>
              <a:gdLst>
                <a:gd name="T0" fmla="*/ 514 w 5750"/>
                <a:gd name="T1" fmla="*/ 570 h 23958"/>
                <a:gd name="T2" fmla="*/ 514 w 5750"/>
                <a:gd name="T3" fmla="*/ 570 h 23958"/>
                <a:gd name="T4" fmla="*/ 733 w 5750"/>
                <a:gd name="T5" fmla="*/ 367 h 23958"/>
                <a:gd name="T6" fmla="*/ 1084 w 5750"/>
                <a:gd name="T7" fmla="*/ 172 h 23958"/>
                <a:gd name="T8" fmla="*/ 2168 w 5750"/>
                <a:gd name="T9" fmla="*/ 117 h 23958"/>
                <a:gd name="T10" fmla="*/ 3011 w 5750"/>
                <a:gd name="T11" fmla="*/ 866 h 23958"/>
                <a:gd name="T12" fmla="*/ 3120 w 5750"/>
                <a:gd name="T13" fmla="*/ 1966 h 23958"/>
                <a:gd name="T14" fmla="*/ 2863 w 5750"/>
                <a:gd name="T15" fmla="*/ 2793 h 23958"/>
                <a:gd name="T16" fmla="*/ 3175 w 5750"/>
                <a:gd name="T17" fmla="*/ 3160 h 23958"/>
                <a:gd name="T18" fmla="*/ 4470 w 5750"/>
                <a:gd name="T19" fmla="*/ 4096 h 23958"/>
                <a:gd name="T20" fmla="*/ 5320 w 5750"/>
                <a:gd name="T21" fmla="*/ 5781 h 23958"/>
                <a:gd name="T22" fmla="*/ 5539 w 5750"/>
                <a:gd name="T23" fmla="*/ 7521 h 23958"/>
                <a:gd name="T24" fmla="*/ 5430 w 5750"/>
                <a:gd name="T25" fmla="*/ 8621 h 23958"/>
                <a:gd name="T26" fmla="*/ 5695 w 5750"/>
                <a:gd name="T27" fmla="*/ 12458 h 23958"/>
                <a:gd name="T28" fmla="*/ 5118 w 5750"/>
                <a:gd name="T29" fmla="*/ 12801 h 23958"/>
                <a:gd name="T30" fmla="*/ 4735 w 5750"/>
                <a:gd name="T31" fmla="*/ 13004 h 23958"/>
                <a:gd name="T32" fmla="*/ 4657 w 5750"/>
                <a:gd name="T33" fmla="*/ 14252 h 23958"/>
                <a:gd name="T34" fmla="*/ 4602 w 5750"/>
                <a:gd name="T35" fmla="*/ 15649 h 23958"/>
                <a:gd name="T36" fmla="*/ 5063 w 5750"/>
                <a:gd name="T37" fmla="*/ 18785 h 23958"/>
                <a:gd name="T38" fmla="*/ 4860 w 5750"/>
                <a:gd name="T39" fmla="*/ 22982 h 23958"/>
                <a:gd name="T40" fmla="*/ 4876 w 5750"/>
                <a:gd name="T41" fmla="*/ 23645 h 23958"/>
                <a:gd name="T42" fmla="*/ 4290 w 5750"/>
                <a:gd name="T43" fmla="*/ 23700 h 23958"/>
                <a:gd name="T44" fmla="*/ 4314 w 5750"/>
                <a:gd name="T45" fmla="*/ 23536 h 23958"/>
                <a:gd name="T46" fmla="*/ 3097 w 5750"/>
                <a:gd name="T47" fmla="*/ 23918 h 23958"/>
                <a:gd name="T48" fmla="*/ 1724 w 5750"/>
                <a:gd name="T49" fmla="*/ 23684 h 23958"/>
                <a:gd name="T50" fmla="*/ 1927 w 5750"/>
                <a:gd name="T51" fmla="*/ 23317 h 23958"/>
                <a:gd name="T52" fmla="*/ 2403 w 5750"/>
                <a:gd name="T53" fmla="*/ 23115 h 23958"/>
                <a:gd name="T54" fmla="*/ 2332 w 5750"/>
                <a:gd name="T55" fmla="*/ 22951 h 23958"/>
                <a:gd name="T56" fmla="*/ 1100 w 5750"/>
                <a:gd name="T57" fmla="*/ 23060 h 23958"/>
                <a:gd name="T58" fmla="*/ 39 w 5750"/>
                <a:gd name="T59" fmla="*/ 22802 h 23958"/>
                <a:gd name="T60" fmla="*/ 421 w 5750"/>
                <a:gd name="T61" fmla="*/ 22413 h 23958"/>
                <a:gd name="T62" fmla="*/ 1193 w 5750"/>
                <a:gd name="T63" fmla="*/ 22342 h 23958"/>
                <a:gd name="T64" fmla="*/ 1575 w 5750"/>
                <a:gd name="T65" fmla="*/ 22139 h 23958"/>
                <a:gd name="T66" fmla="*/ 1872 w 5750"/>
                <a:gd name="T67" fmla="*/ 20524 h 23958"/>
                <a:gd name="T68" fmla="*/ 2091 w 5750"/>
                <a:gd name="T69" fmla="*/ 19331 h 23958"/>
                <a:gd name="T70" fmla="*/ 1654 w 5750"/>
                <a:gd name="T71" fmla="*/ 17264 h 23958"/>
                <a:gd name="T72" fmla="*/ 1490 w 5750"/>
                <a:gd name="T73" fmla="*/ 15571 h 23958"/>
                <a:gd name="T74" fmla="*/ 936 w 5750"/>
                <a:gd name="T75" fmla="*/ 11928 h 23958"/>
                <a:gd name="T76" fmla="*/ 881 w 5750"/>
                <a:gd name="T77" fmla="*/ 10290 h 23958"/>
                <a:gd name="T78" fmla="*/ 866 w 5750"/>
                <a:gd name="T79" fmla="*/ 9799 h 23958"/>
                <a:gd name="T80" fmla="*/ 858 w 5750"/>
                <a:gd name="T81" fmla="*/ 9541 h 23958"/>
                <a:gd name="T82" fmla="*/ 1170 w 5750"/>
                <a:gd name="T83" fmla="*/ 5664 h 23958"/>
                <a:gd name="T84" fmla="*/ 1342 w 5750"/>
                <a:gd name="T85" fmla="*/ 4657 h 23958"/>
                <a:gd name="T86" fmla="*/ 1419 w 5750"/>
                <a:gd name="T87" fmla="*/ 4002 h 23958"/>
                <a:gd name="T88" fmla="*/ 1326 w 5750"/>
                <a:gd name="T89" fmla="*/ 3659 h 23958"/>
                <a:gd name="T90" fmla="*/ 811 w 5750"/>
                <a:gd name="T91" fmla="*/ 3277 h 23958"/>
                <a:gd name="T92" fmla="*/ 335 w 5750"/>
                <a:gd name="T93" fmla="*/ 3058 h 23958"/>
                <a:gd name="T94" fmla="*/ 374 w 5750"/>
                <a:gd name="T95" fmla="*/ 2738 h 23958"/>
                <a:gd name="T96" fmla="*/ 429 w 5750"/>
                <a:gd name="T97" fmla="*/ 2621 h 23958"/>
                <a:gd name="T98" fmla="*/ 312 w 5750"/>
                <a:gd name="T99" fmla="*/ 2465 h 23958"/>
                <a:gd name="T100" fmla="*/ 125 w 5750"/>
                <a:gd name="T101" fmla="*/ 2348 h 23958"/>
                <a:gd name="T102" fmla="*/ 257 w 5750"/>
                <a:gd name="T103" fmla="*/ 1927 h 23958"/>
                <a:gd name="T104" fmla="*/ 374 w 5750"/>
                <a:gd name="T105" fmla="*/ 1560 h 23958"/>
                <a:gd name="T106" fmla="*/ 522 w 5750"/>
                <a:gd name="T107" fmla="*/ 1053 h 23958"/>
                <a:gd name="T108" fmla="*/ 514 w 5750"/>
                <a:gd name="T109" fmla="*/ 570 h 2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50" h="23958">
                  <a:moveTo>
                    <a:pt x="514" y="570"/>
                  </a:moveTo>
                  <a:lnTo>
                    <a:pt x="514" y="570"/>
                  </a:lnTo>
                  <a:cubicBezTo>
                    <a:pt x="421" y="460"/>
                    <a:pt x="554" y="367"/>
                    <a:pt x="733" y="367"/>
                  </a:cubicBezTo>
                  <a:cubicBezTo>
                    <a:pt x="920" y="367"/>
                    <a:pt x="788" y="172"/>
                    <a:pt x="1084" y="172"/>
                  </a:cubicBezTo>
                  <a:cubicBezTo>
                    <a:pt x="1373" y="172"/>
                    <a:pt x="1817" y="0"/>
                    <a:pt x="2168" y="117"/>
                  </a:cubicBezTo>
                  <a:cubicBezTo>
                    <a:pt x="2512" y="226"/>
                    <a:pt x="2808" y="460"/>
                    <a:pt x="3011" y="866"/>
                  </a:cubicBezTo>
                  <a:cubicBezTo>
                    <a:pt x="3214" y="1272"/>
                    <a:pt x="3245" y="1638"/>
                    <a:pt x="3120" y="1966"/>
                  </a:cubicBezTo>
                  <a:cubicBezTo>
                    <a:pt x="2988" y="2294"/>
                    <a:pt x="2863" y="2793"/>
                    <a:pt x="2863" y="2793"/>
                  </a:cubicBezTo>
                  <a:cubicBezTo>
                    <a:pt x="2863" y="2793"/>
                    <a:pt x="2902" y="2957"/>
                    <a:pt x="3175" y="3160"/>
                  </a:cubicBezTo>
                  <a:cubicBezTo>
                    <a:pt x="3448" y="3362"/>
                    <a:pt x="3986" y="3604"/>
                    <a:pt x="4470" y="4096"/>
                  </a:cubicBezTo>
                  <a:cubicBezTo>
                    <a:pt x="4946" y="4595"/>
                    <a:pt x="5118" y="5430"/>
                    <a:pt x="5320" y="5781"/>
                  </a:cubicBezTo>
                  <a:cubicBezTo>
                    <a:pt x="5523" y="6132"/>
                    <a:pt x="5375" y="7084"/>
                    <a:pt x="5539" y="7521"/>
                  </a:cubicBezTo>
                  <a:cubicBezTo>
                    <a:pt x="5702" y="7965"/>
                    <a:pt x="5430" y="8457"/>
                    <a:pt x="5430" y="8621"/>
                  </a:cubicBezTo>
                  <a:cubicBezTo>
                    <a:pt x="5430" y="8792"/>
                    <a:pt x="5640" y="12239"/>
                    <a:pt x="5695" y="12458"/>
                  </a:cubicBezTo>
                  <a:cubicBezTo>
                    <a:pt x="5749" y="12676"/>
                    <a:pt x="5609" y="12684"/>
                    <a:pt x="5118" y="12801"/>
                  </a:cubicBezTo>
                  <a:cubicBezTo>
                    <a:pt x="4618" y="12910"/>
                    <a:pt x="4805" y="12864"/>
                    <a:pt x="4735" y="13004"/>
                  </a:cubicBezTo>
                  <a:cubicBezTo>
                    <a:pt x="4657" y="13152"/>
                    <a:pt x="4657" y="13870"/>
                    <a:pt x="4657" y="14252"/>
                  </a:cubicBezTo>
                  <a:cubicBezTo>
                    <a:pt x="4657" y="14642"/>
                    <a:pt x="4548" y="15118"/>
                    <a:pt x="4602" y="15649"/>
                  </a:cubicBezTo>
                  <a:cubicBezTo>
                    <a:pt x="4657" y="16179"/>
                    <a:pt x="5079" y="17903"/>
                    <a:pt x="5063" y="18785"/>
                  </a:cubicBezTo>
                  <a:cubicBezTo>
                    <a:pt x="5047" y="19666"/>
                    <a:pt x="4844" y="22654"/>
                    <a:pt x="4860" y="22982"/>
                  </a:cubicBezTo>
                  <a:cubicBezTo>
                    <a:pt x="4876" y="23317"/>
                    <a:pt x="4876" y="23645"/>
                    <a:pt x="4876" y="23645"/>
                  </a:cubicBezTo>
                  <a:cubicBezTo>
                    <a:pt x="4290" y="23700"/>
                    <a:pt x="4290" y="23700"/>
                    <a:pt x="4290" y="23700"/>
                  </a:cubicBezTo>
                  <a:cubicBezTo>
                    <a:pt x="4314" y="23536"/>
                    <a:pt x="4314" y="23536"/>
                    <a:pt x="4314" y="23536"/>
                  </a:cubicBezTo>
                  <a:cubicBezTo>
                    <a:pt x="4314" y="23536"/>
                    <a:pt x="3908" y="23879"/>
                    <a:pt x="3097" y="23918"/>
                  </a:cubicBezTo>
                  <a:cubicBezTo>
                    <a:pt x="2293" y="23957"/>
                    <a:pt x="1817" y="23809"/>
                    <a:pt x="1724" y="23684"/>
                  </a:cubicBezTo>
                  <a:cubicBezTo>
                    <a:pt x="1630" y="23551"/>
                    <a:pt x="1669" y="23317"/>
                    <a:pt x="1927" y="23317"/>
                  </a:cubicBezTo>
                  <a:cubicBezTo>
                    <a:pt x="2184" y="23317"/>
                    <a:pt x="2309" y="23185"/>
                    <a:pt x="2403" y="23115"/>
                  </a:cubicBezTo>
                  <a:cubicBezTo>
                    <a:pt x="2496" y="23037"/>
                    <a:pt x="2332" y="22951"/>
                    <a:pt x="2332" y="22951"/>
                  </a:cubicBezTo>
                  <a:cubicBezTo>
                    <a:pt x="2332" y="22951"/>
                    <a:pt x="1708" y="23115"/>
                    <a:pt x="1100" y="23060"/>
                  </a:cubicBezTo>
                  <a:cubicBezTo>
                    <a:pt x="499" y="23005"/>
                    <a:pt x="78" y="22912"/>
                    <a:pt x="39" y="22802"/>
                  </a:cubicBezTo>
                  <a:cubicBezTo>
                    <a:pt x="0" y="22693"/>
                    <a:pt x="93" y="22413"/>
                    <a:pt x="421" y="22413"/>
                  </a:cubicBezTo>
                  <a:cubicBezTo>
                    <a:pt x="756" y="22413"/>
                    <a:pt x="991" y="22451"/>
                    <a:pt x="1193" y="22342"/>
                  </a:cubicBezTo>
                  <a:cubicBezTo>
                    <a:pt x="1396" y="22233"/>
                    <a:pt x="1575" y="22139"/>
                    <a:pt x="1575" y="22139"/>
                  </a:cubicBezTo>
                  <a:cubicBezTo>
                    <a:pt x="1575" y="22139"/>
                    <a:pt x="1669" y="21133"/>
                    <a:pt x="1872" y="20524"/>
                  </a:cubicBezTo>
                  <a:cubicBezTo>
                    <a:pt x="2075" y="19924"/>
                    <a:pt x="2239" y="19518"/>
                    <a:pt x="2091" y="19331"/>
                  </a:cubicBezTo>
                  <a:cubicBezTo>
                    <a:pt x="1942" y="19151"/>
                    <a:pt x="1630" y="17888"/>
                    <a:pt x="1654" y="17264"/>
                  </a:cubicBezTo>
                  <a:cubicBezTo>
                    <a:pt x="1669" y="16639"/>
                    <a:pt x="1669" y="16164"/>
                    <a:pt x="1490" y="15571"/>
                  </a:cubicBezTo>
                  <a:cubicBezTo>
                    <a:pt x="1303" y="14986"/>
                    <a:pt x="897" y="13004"/>
                    <a:pt x="936" y="11928"/>
                  </a:cubicBezTo>
                  <a:cubicBezTo>
                    <a:pt x="975" y="10844"/>
                    <a:pt x="897" y="10548"/>
                    <a:pt x="881" y="10290"/>
                  </a:cubicBezTo>
                  <a:cubicBezTo>
                    <a:pt x="866" y="10033"/>
                    <a:pt x="866" y="9799"/>
                    <a:pt x="866" y="9799"/>
                  </a:cubicBezTo>
                  <a:cubicBezTo>
                    <a:pt x="858" y="9713"/>
                    <a:pt x="858" y="9627"/>
                    <a:pt x="858" y="9541"/>
                  </a:cubicBezTo>
                  <a:cubicBezTo>
                    <a:pt x="842" y="7833"/>
                    <a:pt x="975" y="6889"/>
                    <a:pt x="1170" y="5664"/>
                  </a:cubicBezTo>
                  <a:cubicBezTo>
                    <a:pt x="1232" y="5235"/>
                    <a:pt x="1342" y="4899"/>
                    <a:pt x="1342" y="4657"/>
                  </a:cubicBezTo>
                  <a:cubicBezTo>
                    <a:pt x="1342" y="4423"/>
                    <a:pt x="1419" y="4002"/>
                    <a:pt x="1419" y="4002"/>
                  </a:cubicBezTo>
                  <a:cubicBezTo>
                    <a:pt x="1419" y="4002"/>
                    <a:pt x="1490" y="3924"/>
                    <a:pt x="1326" y="3659"/>
                  </a:cubicBezTo>
                  <a:cubicBezTo>
                    <a:pt x="1170" y="3394"/>
                    <a:pt x="1139" y="3261"/>
                    <a:pt x="811" y="3277"/>
                  </a:cubicBezTo>
                  <a:cubicBezTo>
                    <a:pt x="491" y="3292"/>
                    <a:pt x="265" y="3284"/>
                    <a:pt x="335" y="3058"/>
                  </a:cubicBezTo>
                  <a:cubicBezTo>
                    <a:pt x="405" y="2840"/>
                    <a:pt x="312" y="2793"/>
                    <a:pt x="374" y="2738"/>
                  </a:cubicBezTo>
                  <a:cubicBezTo>
                    <a:pt x="429" y="2684"/>
                    <a:pt x="499" y="2653"/>
                    <a:pt x="429" y="2621"/>
                  </a:cubicBezTo>
                  <a:cubicBezTo>
                    <a:pt x="366" y="2582"/>
                    <a:pt x="312" y="2590"/>
                    <a:pt x="312" y="2465"/>
                  </a:cubicBezTo>
                  <a:cubicBezTo>
                    <a:pt x="312" y="2348"/>
                    <a:pt x="195" y="2411"/>
                    <a:pt x="125" y="2348"/>
                  </a:cubicBezTo>
                  <a:cubicBezTo>
                    <a:pt x="46" y="2294"/>
                    <a:pt x="156" y="2099"/>
                    <a:pt x="257" y="1927"/>
                  </a:cubicBezTo>
                  <a:cubicBezTo>
                    <a:pt x="358" y="1748"/>
                    <a:pt x="429" y="1693"/>
                    <a:pt x="374" y="1560"/>
                  </a:cubicBezTo>
                  <a:cubicBezTo>
                    <a:pt x="312" y="1428"/>
                    <a:pt x="405" y="1295"/>
                    <a:pt x="522" y="1053"/>
                  </a:cubicBezTo>
                  <a:cubicBezTo>
                    <a:pt x="639" y="819"/>
                    <a:pt x="710" y="749"/>
                    <a:pt x="514" y="57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sp>
          <p:nvSpPr>
            <p:cNvPr id="118" name="Freeform 3"/>
            <p:cNvSpPr>
              <a:spLocks noChangeArrowheads="1"/>
            </p:cNvSpPr>
            <p:nvPr/>
          </p:nvSpPr>
          <p:spPr bwMode="auto">
            <a:xfrm>
              <a:off x="13687036" y="7382449"/>
              <a:ext cx="2662073" cy="2192952"/>
            </a:xfrm>
            <a:custGeom>
              <a:avLst/>
              <a:gdLst>
                <a:gd name="T0" fmla="*/ 3448 w 5548"/>
                <a:gd name="T1" fmla="*/ 687 h 4573"/>
                <a:gd name="T2" fmla="*/ 3386 w 5548"/>
                <a:gd name="T3" fmla="*/ 133 h 4573"/>
                <a:gd name="T4" fmla="*/ 2777 w 5548"/>
                <a:gd name="T5" fmla="*/ 211 h 4573"/>
                <a:gd name="T6" fmla="*/ 3175 w 5548"/>
                <a:gd name="T7" fmla="*/ 632 h 4573"/>
                <a:gd name="T8" fmla="*/ 3097 w 5548"/>
                <a:gd name="T9" fmla="*/ 749 h 4573"/>
                <a:gd name="T10" fmla="*/ 5165 w 5548"/>
                <a:gd name="T11" fmla="*/ 4572 h 4573"/>
                <a:gd name="T12" fmla="*/ 5250 w 5548"/>
                <a:gd name="T13" fmla="*/ 921 h 4573"/>
                <a:gd name="T14" fmla="*/ 5242 w 5548"/>
                <a:gd name="T15" fmla="*/ 913 h 4573"/>
                <a:gd name="T16" fmla="*/ 5235 w 5548"/>
                <a:gd name="T17" fmla="*/ 913 h 4573"/>
                <a:gd name="T18" fmla="*/ 5235 w 5548"/>
                <a:gd name="T19" fmla="*/ 913 h 4573"/>
                <a:gd name="T20" fmla="*/ 5227 w 5548"/>
                <a:gd name="T21" fmla="*/ 913 h 4573"/>
                <a:gd name="T22" fmla="*/ 5219 w 5548"/>
                <a:gd name="T23" fmla="*/ 913 h 4573"/>
                <a:gd name="T24" fmla="*/ 5219 w 5548"/>
                <a:gd name="T25" fmla="*/ 913 h 4573"/>
                <a:gd name="T26" fmla="*/ 5211 w 5548"/>
                <a:gd name="T27" fmla="*/ 913 h 4573"/>
                <a:gd name="T28" fmla="*/ 5203 w 5548"/>
                <a:gd name="T29" fmla="*/ 913 h 4573"/>
                <a:gd name="T30" fmla="*/ 5196 w 5548"/>
                <a:gd name="T31" fmla="*/ 913 h 4573"/>
                <a:gd name="T32" fmla="*/ 5188 w 5548"/>
                <a:gd name="T33" fmla="*/ 905 h 4573"/>
                <a:gd name="T34" fmla="*/ 5188 w 5548"/>
                <a:gd name="T35" fmla="*/ 905 h 4573"/>
                <a:gd name="T36" fmla="*/ 5180 w 5548"/>
                <a:gd name="T37" fmla="*/ 905 h 4573"/>
                <a:gd name="T38" fmla="*/ 5172 w 5548"/>
                <a:gd name="T39" fmla="*/ 905 h 4573"/>
                <a:gd name="T40" fmla="*/ 5172 w 5548"/>
                <a:gd name="T41" fmla="*/ 905 h 4573"/>
                <a:gd name="T42" fmla="*/ 5165 w 5548"/>
                <a:gd name="T43" fmla="*/ 905 h 4573"/>
                <a:gd name="T44" fmla="*/ 5165 w 5548"/>
                <a:gd name="T45" fmla="*/ 905 h 4573"/>
                <a:gd name="T46" fmla="*/ 3674 w 5548"/>
                <a:gd name="T47" fmla="*/ 905 h 4573"/>
                <a:gd name="T48" fmla="*/ 3448 w 5548"/>
                <a:gd name="T49" fmla="*/ 749 h 4573"/>
                <a:gd name="T50" fmla="*/ 2294 w 5548"/>
                <a:gd name="T51" fmla="*/ 0 h 4573"/>
                <a:gd name="T52" fmla="*/ 2145 w 5548"/>
                <a:gd name="T53" fmla="*/ 632 h 4573"/>
                <a:gd name="T54" fmla="*/ 1950 w 5548"/>
                <a:gd name="T55" fmla="*/ 749 h 4573"/>
                <a:gd name="T56" fmla="*/ 1490 w 5548"/>
                <a:gd name="T57" fmla="*/ 905 h 4573"/>
                <a:gd name="T58" fmla="*/ 382 w 5548"/>
                <a:gd name="T59" fmla="*/ 905 h 4573"/>
                <a:gd name="T60" fmla="*/ 382 w 5548"/>
                <a:gd name="T61" fmla="*/ 905 h 4573"/>
                <a:gd name="T62" fmla="*/ 374 w 5548"/>
                <a:gd name="T63" fmla="*/ 905 h 4573"/>
                <a:gd name="T64" fmla="*/ 367 w 5548"/>
                <a:gd name="T65" fmla="*/ 905 h 4573"/>
                <a:gd name="T66" fmla="*/ 367 w 5548"/>
                <a:gd name="T67" fmla="*/ 905 h 4573"/>
                <a:gd name="T68" fmla="*/ 359 w 5548"/>
                <a:gd name="T69" fmla="*/ 905 h 4573"/>
                <a:gd name="T70" fmla="*/ 351 w 5548"/>
                <a:gd name="T71" fmla="*/ 905 h 4573"/>
                <a:gd name="T72" fmla="*/ 351 w 5548"/>
                <a:gd name="T73" fmla="*/ 913 h 4573"/>
                <a:gd name="T74" fmla="*/ 343 w 5548"/>
                <a:gd name="T75" fmla="*/ 913 h 4573"/>
                <a:gd name="T76" fmla="*/ 335 w 5548"/>
                <a:gd name="T77" fmla="*/ 913 h 4573"/>
                <a:gd name="T78" fmla="*/ 328 w 5548"/>
                <a:gd name="T79" fmla="*/ 913 h 4573"/>
                <a:gd name="T80" fmla="*/ 328 w 5548"/>
                <a:gd name="T81" fmla="*/ 913 h 4573"/>
                <a:gd name="T82" fmla="*/ 320 w 5548"/>
                <a:gd name="T83" fmla="*/ 913 h 4573"/>
                <a:gd name="T84" fmla="*/ 312 w 5548"/>
                <a:gd name="T85" fmla="*/ 913 h 4573"/>
                <a:gd name="T86" fmla="*/ 312 w 5548"/>
                <a:gd name="T87" fmla="*/ 913 h 4573"/>
                <a:gd name="T88" fmla="*/ 304 w 5548"/>
                <a:gd name="T89" fmla="*/ 913 h 4573"/>
                <a:gd name="T90" fmla="*/ 296 w 5548"/>
                <a:gd name="T91" fmla="*/ 921 h 4573"/>
                <a:gd name="T92" fmla="*/ 0 w 5548"/>
                <a:gd name="T93" fmla="*/ 1295 h 4573"/>
                <a:gd name="T94" fmla="*/ 2777 w 5548"/>
                <a:gd name="T95" fmla="*/ 4572 h 4573"/>
                <a:gd name="T96" fmla="*/ 2450 w 5548"/>
                <a:gd name="T97" fmla="*/ 687 h 4573"/>
                <a:gd name="T98" fmla="*/ 2371 w 5548"/>
                <a:gd name="T99" fmla="*/ 273 h 4573"/>
                <a:gd name="T100" fmla="*/ 2777 w 5548"/>
                <a:gd name="T101" fmla="*/ 0 h 4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8" h="4573">
                  <a:moveTo>
                    <a:pt x="3448" y="749"/>
                  </a:moveTo>
                  <a:lnTo>
                    <a:pt x="3448" y="749"/>
                  </a:lnTo>
                  <a:cubicBezTo>
                    <a:pt x="3448" y="687"/>
                    <a:pt x="3448" y="687"/>
                    <a:pt x="3448" y="687"/>
                  </a:cubicBezTo>
                  <a:cubicBezTo>
                    <a:pt x="3448" y="648"/>
                    <a:pt x="3425" y="632"/>
                    <a:pt x="3401" y="632"/>
                  </a:cubicBezTo>
                  <a:cubicBezTo>
                    <a:pt x="3386" y="632"/>
                    <a:pt x="3386" y="632"/>
                    <a:pt x="3386" y="632"/>
                  </a:cubicBezTo>
                  <a:cubicBezTo>
                    <a:pt x="3386" y="133"/>
                    <a:pt x="3386" y="133"/>
                    <a:pt x="3386" y="133"/>
                  </a:cubicBezTo>
                  <a:cubicBezTo>
                    <a:pt x="3386" y="63"/>
                    <a:pt x="3323" y="0"/>
                    <a:pt x="3253" y="0"/>
                  </a:cubicBezTo>
                  <a:cubicBezTo>
                    <a:pt x="2777" y="0"/>
                    <a:pt x="2777" y="0"/>
                    <a:pt x="2777" y="0"/>
                  </a:cubicBezTo>
                  <a:cubicBezTo>
                    <a:pt x="2777" y="211"/>
                    <a:pt x="2777" y="211"/>
                    <a:pt x="2777" y="211"/>
                  </a:cubicBezTo>
                  <a:cubicBezTo>
                    <a:pt x="3105" y="211"/>
                    <a:pt x="3105" y="211"/>
                    <a:pt x="3105" y="211"/>
                  </a:cubicBezTo>
                  <a:cubicBezTo>
                    <a:pt x="3144" y="211"/>
                    <a:pt x="3175" y="242"/>
                    <a:pt x="3175" y="273"/>
                  </a:cubicBezTo>
                  <a:cubicBezTo>
                    <a:pt x="3175" y="632"/>
                    <a:pt x="3175" y="632"/>
                    <a:pt x="3175" y="632"/>
                  </a:cubicBezTo>
                  <a:cubicBezTo>
                    <a:pt x="3144" y="632"/>
                    <a:pt x="3144" y="632"/>
                    <a:pt x="3144" y="632"/>
                  </a:cubicBezTo>
                  <a:cubicBezTo>
                    <a:pt x="3113" y="632"/>
                    <a:pt x="3097" y="640"/>
                    <a:pt x="3097" y="687"/>
                  </a:cubicBezTo>
                  <a:cubicBezTo>
                    <a:pt x="3097" y="749"/>
                    <a:pt x="3097" y="749"/>
                    <a:pt x="3097" y="749"/>
                  </a:cubicBezTo>
                  <a:cubicBezTo>
                    <a:pt x="2777" y="749"/>
                    <a:pt x="2777" y="749"/>
                    <a:pt x="2777" y="749"/>
                  </a:cubicBezTo>
                  <a:cubicBezTo>
                    <a:pt x="2777" y="4572"/>
                    <a:pt x="2777" y="4572"/>
                    <a:pt x="2777" y="4572"/>
                  </a:cubicBezTo>
                  <a:cubicBezTo>
                    <a:pt x="5165" y="4572"/>
                    <a:pt x="5165" y="4572"/>
                    <a:pt x="5165" y="4572"/>
                  </a:cubicBezTo>
                  <a:cubicBezTo>
                    <a:pt x="5375" y="4572"/>
                    <a:pt x="5547" y="4393"/>
                    <a:pt x="5547" y="4182"/>
                  </a:cubicBezTo>
                  <a:cubicBezTo>
                    <a:pt x="5547" y="1295"/>
                    <a:pt x="5547" y="1295"/>
                    <a:pt x="5547" y="1295"/>
                  </a:cubicBezTo>
                  <a:cubicBezTo>
                    <a:pt x="5547" y="1116"/>
                    <a:pt x="5422" y="960"/>
                    <a:pt x="5250" y="921"/>
                  </a:cubicBezTo>
                  <a:lnTo>
                    <a:pt x="5250" y="921"/>
                  </a:lnTo>
                  <a:lnTo>
                    <a:pt x="5250" y="921"/>
                  </a:lnTo>
                  <a:cubicBezTo>
                    <a:pt x="5242" y="913"/>
                    <a:pt x="5242" y="913"/>
                    <a:pt x="5242" y="913"/>
                  </a:cubicBezTo>
                  <a:lnTo>
                    <a:pt x="5242" y="913"/>
                  </a:lnTo>
                  <a:lnTo>
                    <a:pt x="5242" y="913"/>
                  </a:lnTo>
                  <a:cubicBezTo>
                    <a:pt x="5235" y="913"/>
                    <a:pt x="5235" y="913"/>
                    <a:pt x="5235" y="913"/>
                  </a:cubicBezTo>
                  <a:lnTo>
                    <a:pt x="5235" y="913"/>
                  </a:lnTo>
                  <a:lnTo>
                    <a:pt x="5235" y="913"/>
                  </a:lnTo>
                  <a:lnTo>
                    <a:pt x="5235" y="913"/>
                  </a:lnTo>
                  <a:cubicBezTo>
                    <a:pt x="5227" y="913"/>
                    <a:pt x="5227" y="913"/>
                    <a:pt x="5227" y="913"/>
                  </a:cubicBezTo>
                  <a:lnTo>
                    <a:pt x="5227" y="913"/>
                  </a:lnTo>
                  <a:lnTo>
                    <a:pt x="5227" y="913"/>
                  </a:lnTo>
                  <a:lnTo>
                    <a:pt x="5227" y="913"/>
                  </a:lnTo>
                  <a:lnTo>
                    <a:pt x="5227" y="913"/>
                  </a:lnTo>
                  <a:cubicBezTo>
                    <a:pt x="5219" y="913"/>
                    <a:pt x="5219" y="913"/>
                    <a:pt x="5219" y="913"/>
                  </a:cubicBezTo>
                  <a:lnTo>
                    <a:pt x="5219" y="913"/>
                  </a:lnTo>
                  <a:lnTo>
                    <a:pt x="5219" y="913"/>
                  </a:lnTo>
                  <a:lnTo>
                    <a:pt x="5219" y="913"/>
                  </a:lnTo>
                  <a:cubicBezTo>
                    <a:pt x="5211" y="913"/>
                    <a:pt x="5211" y="913"/>
                    <a:pt x="5211" y="913"/>
                  </a:cubicBezTo>
                  <a:lnTo>
                    <a:pt x="5211" y="913"/>
                  </a:lnTo>
                  <a:lnTo>
                    <a:pt x="5211" y="913"/>
                  </a:lnTo>
                  <a:lnTo>
                    <a:pt x="5211" y="913"/>
                  </a:lnTo>
                  <a:cubicBezTo>
                    <a:pt x="5203" y="913"/>
                    <a:pt x="5203" y="913"/>
                    <a:pt x="5203" y="913"/>
                  </a:cubicBezTo>
                  <a:lnTo>
                    <a:pt x="5203" y="913"/>
                  </a:lnTo>
                  <a:lnTo>
                    <a:pt x="5203" y="913"/>
                  </a:lnTo>
                  <a:cubicBezTo>
                    <a:pt x="5196" y="913"/>
                    <a:pt x="5196" y="913"/>
                    <a:pt x="5196" y="913"/>
                  </a:cubicBezTo>
                  <a:lnTo>
                    <a:pt x="5196" y="913"/>
                  </a:lnTo>
                  <a:cubicBezTo>
                    <a:pt x="5196" y="905"/>
                    <a:pt x="5196" y="905"/>
                    <a:pt x="5196" y="905"/>
                  </a:cubicBezTo>
                  <a:lnTo>
                    <a:pt x="5196" y="905"/>
                  </a:lnTo>
                  <a:cubicBezTo>
                    <a:pt x="5188" y="905"/>
                    <a:pt x="5188" y="905"/>
                    <a:pt x="5188" y="905"/>
                  </a:cubicBezTo>
                  <a:lnTo>
                    <a:pt x="5188" y="905"/>
                  </a:lnTo>
                  <a:lnTo>
                    <a:pt x="5188" y="905"/>
                  </a:lnTo>
                  <a:lnTo>
                    <a:pt x="5188" y="905"/>
                  </a:lnTo>
                  <a:cubicBezTo>
                    <a:pt x="5180" y="905"/>
                    <a:pt x="5180" y="905"/>
                    <a:pt x="5180" y="905"/>
                  </a:cubicBezTo>
                  <a:lnTo>
                    <a:pt x="5180" y="905"/>
                  </a:lnTo>
                  <a:lnTo>
                    <a:pt x="5180" y="905"/>
                  </a:lnTo>
                  <a:lnTo>
                    <a:pt x="5180" y="905"/>
                  </a:lnTo>
                  <a:lnTo>
                    <a:pt x="5180" y="905"/>
                  </a:lnTo>
                  <a:cubicBezTo>
                    <a:pt x="5172" y="905"/>
                    <a:pt x="5172" y="905"/>
                    <a:pt x="5172" y="905"/>
                  </a:cubicBezTo>
                  <a:lnTo>
                    <a:pt x="5172" y="905"/>
                  </a:lnTo>
                  <a:lnTo>
                    <a:pt x="5172" y="905"/>
                  </a:lnTo>
                  <a:lnTo>
                    <a:pt x="5172" y="905"/>
                  </a:lnTo>
                  <a:lnTo>
                    <a:pt x="5172" y="905"/>
                  </a:lnTo>
                  <a:lnTo>
                    <a:pt x="5172" y="905"/>
                  </a:lnTo>
                  <a:cubicBezTo>
                    <a:pt x="5165" y="905"/>
                    <a:pt x="5165" y="905"/>
                    <a:pt x="5165" y="905"/>
                  </a:cubicBezTo>
                  <a:lnTo>
                    <a:pt x="5165" y="905"/>
                  </a:lnTo>
                  <a:lnTo>
                    <a:pt x="5165" y="905"/>
                  </a:lnTo>
                  <a:lnTo>
                    <a:pt x="5165" y="905"/>
                  </a:lnTo>
                  <a:cubicBezTo>
                    <a:pt x="4174" y="905"/>
                    <a:pt x="4174" y="905"/>
                    <a:pt x="4174" y="905"/>
                  </a:cubicBezTo>
                  <a:cubicBezTo>
                    <a:pt x="4057" y="905"/>
                    <a:pt x="4057" y="905"/>
                    <a:pt x="4057" y="905"/>
                  </a:cubicBezTo>
                  <a:cubicBezTo>
                    <a:pt x="3674" y="905"/>
                    <a:pt x="3674" y="905"/>
                    <a:pt x="3674" y="905"/>
                  </a:cubicBezTo>
                  <a:cubicBezTo>
                    <a:pt x="3674" y="835"/>
                    <a:pt x="3674" y="835"/>
                    <a:pt x="3674" y="835"/>
                  </a:cubicBezTo>
                  <a:cubicBezTo>
                    <a:pt x="3674" y="788"/>
                    <a:pt x="3635" y="749"/>
                    <a:pt x="3596" y="749"/>
                  </a:cubicBezTo>
                  <a:lnTo>
                    <a:pt x="3448" y="749"/>
                  </a:lnTo>
                  <a:close/>
                  <a:moveTo>
                    <a:pt x="2777" y="0"/>
                  </a:moveTo>
                  <a:lnTo>
                    <a:pt x="2777" y="0"/>
                  </a:lnTo>
                  <a:cubicBezTo>
                    <a:pt x="2294" y="0"/>
                    <a:pt x="2294" y="0"/>
                    <a:pt x="2294" y="0"/>
                  </a:cubicBezTo>
                  <a:cubicBezTo>
                    <a:pt x="2223" y="0"/>
                    <a:pt x="2161" y="63"/>
                    <a:pt x="2161" y="133"/>
                  </a:cubicBezTo>
                  <a:cubicBezTo>
                    <a:pt x="2161" y="632"/>
                    <a:pt x="2161" y="632"/>
                    <a:pt x="2161" y="632"/>
                  </a:cubicBezTo>
                  <a:cubicBezTo>
                    <a:pt x="2145" y="632"/>
                    <a:pt x="2145" y="632"/>
                    <a:pt x="2145" y="632"/>
                  </a:cubicBezTo>
                  <a:cubicBezTo>
                    <a:pt x="2114" y="632"/>
                    <a:pt x="2098" y="640"/>
                    <a:pt x="2098" y="687"/>
                  </a:cubicBezTo>
                  <a:cubicBezTo>
                    <a:pt x="2098" y="749"/>
                    <a:pt x="2098" y="749"/>
                    <a:pt x="2098" y="749"/>
                  </a:cubicBezTo>
                  <a:cubicBezTo>
                    <a:pt x="1950" y="749"/>
                    <a:pt x="1950" y="749"/>
                    <a:pt x="1950" y="749"/>
                  </a:cubicBezTo>
                  <a:cubicBezTo>
                    <a:pt x="1911" y="749"/>
                    <a:pt x="1872" y="780"/>
                    <a:pt x="1872" y="835"/>
                  </a:cubicBezTo>
                  <a:cubicBezTo>
                    <a:pt x="1872" y="905"/>
                    <a:pt x="1872" y="905"/>
                    <a:pt x="1872" y="905"/>
                  </a:cubicBezTo>
                  <a:cubicBezTo>
                    <a:pt x="1490" y="905"/>
                    <a:pt x="1490" y="905"/>
                    <a:pt x="1490" y="905"/>
                  </a:cubicBezTo>
                  <a:cubicBezTo>
                    <a:pt x="1373" y="905"/>
                    <a:pt x="1373" y="905"/>
                    <a:pt x="1373" y="905"/>
                  </a:cubicBezTo>
                  <a:cubicBezTo>
                    <a:pt x="382" y="905"/>
                    <a:pt x="382" y="905"/>
                    <a:pt x="382" y="905"/>
                  </a:cubicBezTo>
                  <a:lnTo>
                    <a:pt x="382" y="905"/>
                  </a:lnTo>
                  <a:lnTo>
                    <a:pt x="382" y="905"/>
                  </a:lnTo>
                  <a:lnTo>
                    <a:pt x="382" y="905"/>
                  </a:lnTo>
                  <a:lnTo>
                    <a:pt x="382" y="905"/>
                  </a:lnTo>
                  <a:cubicBezTo>
                    <a:pt x="374" y="905"/>
                    <a:pt x="374" y="905"/>
                    <a:pt x="374" y="905"/>
                  </a:cubicBezTo>
                  <a:lnTo>
                    <a:pt x="374" y="905"/>
                  </a:lnTo>
                  <a:lnTo>
                    <a:pt x="374" y="905"/>
                  </a:lnTo>
                  <a:lnTo>
                    <a:pt x="374" y="905"/>
                  </a:lnTo>
                  <a:lnTo>
                    <a:pt x="374" y="905"/>
                  </a:lnTo>
                  <a:cubicBezTo>
                    <a:pt x="367" y="905"/>
                    <a:pt x="367" y="905"/>
                    <a:pt x="367" y="905"/>
                  </a:cubicBezTo>
                  <a:lnTo>
                    <a:pt x="367" y="905"/>
                  </a:lnTo>
                  <a:lnTo>
                    <a:pt x="367" y="905"/>
                  </a:lnTo>
                  <a:lnTo>
                    <a:pt x="367" y="905"/>
                  </a:lnTo>
                  <a:lnTo>
                    <a:pt x="367" y="905"/>
                  </a:lnTo>
                  <a:cubicBezTo>
                    <a:pt x="359" y="905"/>
                    <a:pt x="359" y="905"/>
                    <a:pt x="359" y="905"/>
                  </a:cubicBezTo>
                  <a:lnTo>
                    <a:pt x="359" y="905"/>
                  </a:lnTo>
                  <a:lnTo>
                    <a:pt x="359" y="905"/>
                  </a:lnTo>
                  <a:lnTo>
                    <a:pt x="359" y="905"/>
                  </a:lnTo>
                  <a:cubicBezTo>
                    <a:pt x="351" y="905"/>
                    <a:pt x="351" y="905"/>
                    <a:pt x="351" y="905"/>
                  </a:cubicBezTo>
                  <a:lnTo>
                    <a:pt x="351" y="905"/>
                  </a:lnTo>
                  <a:cubicBezTo>
                    <a:pt x="351" y="913"/>
                    <a:pt x="351" y="913"/>
                    <a:pt x="351" y="913"/>
                  </a:cubicBezTo>
                  <a:lnTo>
                    <a:pt x="351" y="913"/>
                  </a:lnTo>
                  <a:cubicBezTo>
                    <a:pt x="343" y="913"/>
                    <a:pt x="343" y="913"/>
                    <a:pt x="343" y="913"/>
                  </a:cubicBezTo>
                  <a:lnTo>
                    <a:pt x="343" y="913"/>
                  </a:lnTo>
                  <a:lnTo>
                    <a:pt x="343" y="913"/>
                  </a:lnTo>
                  <a:lnTo>
                    <a:pt x="343" y="913"/>
                  </a:lnTo>
                  <a:cubicBezTo>
                    <a:pt x="335" y="913"/>
                    <a:pt x="335" y="913"/>
                    <a:pt x="335" y="913"/>
                  </a:cubicBezTo>
                  <a:lnTo>
                    <a:pt x="335" y="913"/>
                  </a:lnTo>
                  <a:lnTo>
                    <a:pt x="335" y="913"/>
                  </a:lnTo>
                  <a:lnTo>
                    <a:pt x="335" y="913"/>
                  </a:lnTo>
                  <a:cubicBezTo>
                    <a:pt x="328" y="913"/>
                    <a:pt x="328" y="913"/>
                    <a:pt x="328" y="913"/>
                  </a:cubicBezTo>
                  <a:lnTo>
                    <a:pt x="328" y="913"/>
                  </a:lnTo>
                  <a:lnTo>
                    <a:pt x="328" y="913"/>
                  </a:lnTo>
                  <a:lnTo>
                    <a:pt x="328" y="913"/>
                  </a:lnTo>
                  <a:lnTo>
                    <a:pt x="328" y="913"/>
                  </a:lnTo>
                  <a:cubicBezTo>
                    <a:pt x="320" y="913"/>
                    <a:pt x="320" y="913"/>
                    <a:pt x="320" y="913"/>
                  </a:cubicBezTo>
                  <a:lnTo>
                    <a:pt x="320" y="913"/>
                  </a:lnTo>
                  <a:lnTo>
                    <a:pt x="320" y="913"/>
                  </a:lnTo>
                  <a:lnTo>
                    <a:pt x="320" y="913"/>
                  </a:lnTo>
                  <a:cubicBezTo>
                    <a:pt x="312" y="913"/>
                    <a:pt x="312" y="913"/>
                    <a:pt x="312" y="913"/>
                  </a:cubicBezTo>
                  <a:lnTo>
                    <a:pt x="312" y="913"/>
                  </a:lnTo>
                  <a:lnTo>
                    <a:pt x="312" y="913"/>
                  </a:lnTo>
                  <a:lnTo>
                    <a:pt x="312" y="913"/>
                  </a:lnTo>
                  <a:lnTo>
                    <a:pt x="312" y="913"/>
                  </a:lnTo>
                  <a:cubicBezTo>
                    <a:pt x="304" y="913"/>
                    <a:pt x="304" y="913"/>
                    <a:pt x="304" y="913"/>
                  </a:cubicBezTo>
                  <a:lnTo>
                    <a:pt x="304" y="913"/>
                  </a:lnTo>
                  <a:lnTo>
                    <a:pt x="304" y="913"/>
                  </a:lnTo>
                  <a:cubicBezTo>
                    <a:pt x="296" y="921"/>
                    <a:pt x="296" y="921"/>
                    <a:pt x="296" y="921"/>
                  </a:cubicBezTo>
                  <a:lnTo>
                    <a:pt x="296" y="921"/>
                  </a:lnTo>
                  <a:lnTo>
                    <a:pt x="296" y="921"/>
                  </a:lnTo>
                  <a:cubicBezTo>
                    <a:pt x="288" y="921"/>
                    <a:pt x="288" y="921"/>
                    <a:pt x="288" y="921"/>
                  </a:cubicBezTo>
                  <a:cubicBezTo>
                    <a:pt x="125" y="960"/>
                    <a:pt x="0" y="1116"/>
                    <a:pt x="0" y="1295"/>
                  </a:cubicBezTo>
                  <a:cubicBezTo>
                    <a:pt x="0" y="4182"/>
                    <a:pt x="0" y="4182"/>
                    <a:pt x="0" y="4182"/>
                  </a:cubicBezTo>
                  <a:cubicBezTo>
                    <a:pt x="0" y="4393"/>
                    <a:pt x="172" y="4572"/>
                    <a:pt x="382" y="4572"/>
                  </a:cubicBezTo>
                  <a:cubicBezTo>
                    <a:pt x="2777" y="4572"/>
                    <a:pt x="2777" y="4572"/>
                    <a:pt x="2777" y="4572"/>
                  </a:cubicBezTo>
                  <a:cubicBezTo>
                    <a:pt x="2777" y="749"/>
                    <a:pt x="2777" y="749"/>
                    <a:pt x="2777" y="749"/>
                  </a:cubicBezTo>
                  <a:cubicBezTo>
                    <a:pt x="2450" y="749"/>
                    <a:pt x="2450" y="749"/>
                    <a:pt x="2450" y="749"/>
                  </a:cubicBezTo>
                  <a:cubicBezTo>
                    <a:pt x="2450" y="687"/>
                    <a:pt x="2450" y="687"/>
                    <a:pt x="2450" y="687"/>
                  </a:cubicBezTo>
                  <a:cubicBezTo>
                    <a:pt x="2450" y="648"/>
                    <a:pt x="2426" y="632"/>
                    <a:pt x="2403" y="632"/>
                  </a:cubicBezTo>
                  <a:cubicBezTo>
                    <a:pt x="2371" y="632"/>
                    <a:pt x="2371" y="632"/>
                    <a:pt x="2371" y="632"/>
                  </a:cubicBezTo>
                  <a:cubicBezTo>
                    <a:pt x="2371" y="273"/>
                    <a:pt x="2371" y="273"/>
                    <a:pt x="2371" y="273"/>
                  </a:cubicBezTo>
                  <a:cubicBezTo>
                    <a:pt x="2371" y="242"/>
                    <a:pt x="2403" y="211"/>
                    <a:pt x="2442" y="211"/>
                  </a:cubicBezTo>
                  <a:cubicBezTo>
                    <a:pt x="2777" y="211"/>
                    <a:pt x="2777" y="211"/>
                    <a:pt x="2777" y="211"/>
                  </a:cubicBezTo>
                  <a:lnTo>
                    <a:pt x="2777"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sp>
          <p:nvSpPr>
            <p:cNvPr id="119" name="Freeform 4"/>
            <p:cNvSpPr>
              <a:spLocks noChangeArrowheads="1"/>
            </p:cNvSpPr>
            <p:nvPr/>
          </p:nvSpPr>
          <p:spPr bwMode="auto">
            <a:xfrm>
              <a:off x="7527024" y="6896065"/>
              <a:ext cx="2666305" cy="2188723"/>
            </a:xfrm>
            <a:custGeom>
              <a:avLst/>
              <a:gdLst>
                <a:gd name="T0" fmla="*/ 3448 w 5556"/>
                <a:gd name="T1" fmla="*/ 686 h 4564"/>
                <a:gd name="T2" fmla="*/ 3386 w 5556"/>
                <a:gd name="T3" fmla="*/ 133 h 4564"/>
                <a:gd name="T4" fmla="*/ 2778 w 5556"/>
                <a:gd name="T5" fmla="*/ 211 h 4564"/>
                <a:gd name="T6" fmla="*/ 3176 w 5556"/>
                <a:gd name="T7" fmla="*/ 623 h 4564"/>
                <a:gd name="T8" fmla="*/ 3097 w 5556"/>
                <a:gd name="T9" fmla="*/ 748 h 4564"/>
                <a:gd name="T10" fmla="*/ 5165 w 5556"/>
                <a:gd name="T11" fmla="*/ 4563 h 4564"/>
                <a:gd name="T12" fmla="*/ 5258 w 5556"/>
                <a:gd name="T13" fmla="*/ 912 h 4564"/>
                <a:gd name="T14" fmla="*/ 5251 w 5556"/>
                <a:gd name="T15" fmla="*/ 912 h 4564"/>
                <a:gd name="T16" fmla="*/ 5243 w 5556"/>
                <a:gd name="T17" fmla="*/ 912 h 4564"/>
                <a:gd name="T18" fmla="*/ 5235 w 5556"/>
                <a:gd name="T19" fmla="*/ 912 h 4564"/>
                <a:gd name="T20" fmla="*/ 5227 w 5556"/>
                <a:gd name="T21" fmla="*/ 912 h 4564"/>
                <a:gd name="T22" fmla="*/ 5227 w 5556"/>
                <a:gd name="T23" fmla="*/ 912 h 4564"/>
                <a:gd name="T24" fmla="*/ 5219 w 5556"/>
                <a:gd name="T25" fmla="*/ 912 h 4564"/>
                <a:gd name="T26" fmla="*/ 5212 w 5556"/>
                <a:gd name="T27" fmla="*/ 904 h 4564"/>
                <a:gd name="T28" fmla="*/ 5204 w 5556"/>
                <a:gd name="T29" fmla="*/ 904 h 4564"/>
                <a:gd name="T30" fmla="*/ 5196 w 5556"/>
                <a:gd name="T31" fmla="*/ 904 h 4564"/>
                <a:gd name="T32" fmla="*/ 5196 w 5556"/>
                <a:gd name="T33" fmla="*/ 904 h 4564"/>
                <a:gd name="T34" fmla="*/ 5188 w 5556"/>
                <a:gd name="T35" fmla="*/ 904 h 4564"/>
                <a:gd name="T36" fmla="*/ 5181 w 5556"/>
                <a:gd name="T37" fmla="*/ 904 h 4564"/>
                <a:gd name="T38" fmla="*/ 5181 w 5556"/>
                <a:gd name="T39" fmla="*/ 904 h 4564"/>
                <a:gd name="T40" fmla="*/ 5173 w 5556"/>
                <a:gd name="T41" fmla="*/ 904 h 4564"/>
                <a:gd name="T42" fmla="*/ 5165 w 5556"/>
                <a:gd name="T43" fmla="*/ 904 h 4564"/>
                <a:gd name="T44" fmla="*/ 5165 w 5556"/>
                <a:gd name="T45" fmla="*/ 904 h 4564"/>
                <a:gd name="T46" fmla="*/ 3675 w 5556"/>
                <a:gd name="T47" fmla="*/ 904 h 4564"/>
                <a:gd name="T48" fmla="*/ 3448 w 5556"/>
                <a:gd name="T49" fmla="*/ 748 h 4564"/>
                <a:gd name="T50" fmla="*/ 2294 w 5556"/>
                <a:gd name="T51" fmla="*/ 0 h 4564"/>
                <a:gd name="T52" fmla="*/ 2146 w 5556"/>
                <a:gd name="T53" fmla="*/ 623 h 4564"/>
                <a:gd name="T54" fmla="*/ 1959 w 5556"/>
                <a:gd name="T55" fmla="*/ 748 h 4564"/>
                <a:gd name="T56" fmla="*/ 1498 w 5556"/>
                <a:gd name="T57" fmla="*/ 904 h 4564"/>
                <a:gd name="T58" fmla="*/ 390 w 5556"/>
                <a:gd name="T59" fmla="*/ 904 h 4564"/>
                <a:gd name="T60" fmla="*/ 383 w 5556"/>
                <a:gd name="T61" fmla="*/ 904 h 4564"/>
                <a:gd name="T62" fmla="*/ 375 w 5556"/>
                <a:gd name="T63" fmla="*/ 904 h 4564"/>
                <a:gd name="T64" fmla="*/ 375 w 5556"/>
                <a:gd name="T65" fmla="*/ 904 h 4564"/>
                <a:gd name="T66" fmla="*/ 367 w 5556"/>
                <a:gd name="T67" fmla="*/ 904 h 4564"/>
                <a:gd name="T68" fmla="*/ 359 w 5556"/>
                <a:gd name="T69" fmla="*/ 904 h 4564"/>
                <a:gd name="T70" fmla="*/ 359 w 5556"/>
                <a:gd name="T71" fmla="*/ 904 h 4564"/>
                <a:gd name="T72" fmla="*/ 351 w 5556"/>
                <a:gd name="T73" fmla="*/ 904 h 4564"/>
                <a:gd name="T74" fmla="*/ 344 w 5556"/>
                <a:gd name="T75" fmla="*/ 904 h 4564"/>
                <a:gd name="T76" fmla="*/ 336 w 5556"/>
                <a:gd name="T77" fmla="*/ 904 h 4564"/>
                <a:gd name="T78" fmla="*/ 336 w 5556"/>
                <a:gd name="T79" fmla="*/ 912 h 4564"/>
                <a:gd name="T80" fmla="*/ 328 w 5556"/>
                <a:gd name="T81" fmla="*/ 912 h 4564"/>
                <a:gd name="T82" fmla="*/ 320 w 5556"/>
                <a:gd name="T83" fmla="*/ 912 h 4564"/>
                <a:gd name="T84" fmla="*/ 320 w 5556"/>
                <a:gd name="T85" fmla="*/ 912 h 4564"/>
                <a:gd name="T86" fmla="*/ 312 w 5556"/>
                <a:gd name="T87" fmla="*/ 912 h 4564"/>
                <a:gd name="T88" fmla="*/ 305 w 5556"/>
                <a:gd name="T89" fmla="*/ 912 h 4564"/>
                <a:gd name="T90" fmla="*/ 297 w 5556"/>
                <a:gd name="T91" fmla="*/ 912 h 4564"/>
                <a:gd name="T92" fmla="*/ 0 w 5556"/>
                <a:gd name="T93" fmla="*/ 1294 h 4564"/>
                <a:gd name="T94" fmla="*/ 2778 w 5556"/>
                <a:gd name="T95" fmla="*/ 4563 h 4564"/>
                <a:gd name="T96" fmla="*/ 2450 w 5556"/>
                <a:gd name="T97" fmla="*/ 686 h 4564"/>
                <a:gd name="T98" fmla="*/ 2380 w 5556"/>
                <a:gd name="T99" fmla="*/ 273 h 4564"/>
                <a:gd name="T100" fmla="*/ 2778 w 5556"/>
                <a:gd name="T101" fmla="*/ 0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6" h="4564">
                  <a:moveTo>
                    <a:pt x="3448" y="748"/>
                  </a:moveTo>
                  <a:lnTo>
                    <a:pt x="3448" y="748"/>
                  </a:lnTo>
                  <a:cubicBezTo>
                    <a:pt x="3448" y="686"/>
                    <a:pt x="3448" y="686"/>
                    <a:pt x="3448" y="686"/>
                  </a:cubicBezTo>
                  <a:cubicBezTo>
                    <a:pt x="3448" y="647"/>
                    <a:pt x="3425" y="623"/>
                    <a:pt x="3402" y="623"/>
                  </a:cubicBezTo>
                  <a:cubicBezTo>
                    <a:pt x="3386" y="623"/>
                    <a:pt x="3386" y="623"/>
                    <a:pt x="3386" y="623"/>
                  </a:cubicBezTo>
                  <a:cubicBezTo>
                    <a:pt x="3386" y="133"/>
                    <a:pt x="3386" y="133"/>
                    <a:pt x="3386" y="133"/>
                  </a:cubicBezTo>
                  <a:cubicBezTo>
                    <a:pt x="3386" y="55"/>
                    <a:pt x="3324" y="0"/>
                    <a:pt x="3253" y="0"/>
                  </a:cubicBezTo>
                  <a:cubicBezTo>
                    <a:pt x="2778" y="0"/>
                    <a:pt x="2778" y="0"/>
                    <a:pt x="2778" y="0"/>
                  </a:cubicBezTo>
                  <a:cubicBezTo>
                    <a:pt x="2778" y="211"/>
                    <a:pt x="2778" y="211"/>
                    <a:pt x="2778" y="211"/>
                  </a:cubicBezTo>
                  <a:cubicBezTo>
                    <a:pt x="3113" y="211"/>
                    <a:pt x="3113" y="211"/>
                    <a:pt x="3113" y="211"/>
                  </a:cubicBezTo>
                  <a:cubicBezTo>
                    <a:pt x="3144" y="211"/>
                    <a:pt x="3176" y="242"/>
                    <a:pt x="3176" y="273"/>
                  </a:cubicBezTo>
                  <a:cubicBezTo>
                    <a:pt x="3176" y="623"/>
                    <a:pt x="3176" y="623"/>
                    <a:pt x="3176" y="623"/>
                  </a:cubicBezTo>
                  <a:cubicBezTo>
                    <a:pt x="3144" y="623"/>
                    <a:pt x="3144" y="623"/>
                    <a:pt x="3144" y="623"/>
                  </a:cubicBezTo>
                  <a:cubicBezTo>
                    <a:pt x="3113" y="623"/>
                    <a:pt x="3097" y="639"/>
                    <a:pt x="3097" y="686"/>
                  </a:cubicBezTo>
                  <a:cubicBezTo>
                    <a:pt x="3097" y="748"/>
                    <a:pt x="3097" y="748"/>
                    <a:pt x="3097" y="748"/>
                  </a:cubicBezTo>
                  <a:cubicBezTo>
                    <a:pt x="2778" y="748"/>
                    <a:pt x="2778" y="748"/>
                    <a:pt x="2778" y="748"/>
                  </a:cubicBezTo>
                  <a:cubicBezTo>
                    <a:pt x="2778" y="4563"/>
                    <a:pt x="2778" y="4563"/>
                    <a:pt x="2778" y="4563"/>
                  </a:cubicBezTo>
                  <a:cubicBezTo>
                    <a:pt x="5165" y="4563"/>
                    <a:pt x="5165" y="4563"/>
                    <a:pt x="5165" y="4563"/>
                  </a:cubicBezTo>
                  <a:cubicBezTo>
                    <a:pt x="5376" y="4563"/>
                    <a:pt x="5555" y="4391"/>
                    <a:pt x="5555" y="4173"/>
                  </a:cubicBezTo>
                  <a:cubicBezTo>
                    <a:pt x="5555" y="1294"/>
                    <a:pt x="5555" y="1294"/>
                    <a:pt x="5555" y="1294"/>
                  </a:cubicBezTo>
                  <a:cubicBezTo>
                    <a:pt x="5555" y="1115"/>
                    <a:pt x="5422" y="959"/>
                    <a:pt x="5258" y="912"/>
                  </a:cubicBezTo>
                  <a:cubicBezTo>
                    <a:pt x="5251" y="912"/>
                    <a:pt x="5251" y="912"/>
                    <a:pt x="5251" y="912"/>
                  </a:cubicBezTo>
                  <a:lnTo>
                    <a:pt x="5251" y="912"/>
                  </a:lnTo>
                  <a:lnTo>
                    <a:pt x="5251" y="912"/>
                  </a:lnTo>
                  <a:cubicBezTo>
                    <a:pt x="5243" y="912"/>
                    <a:pt x="5243" y="912"/>
                    <a:pt x="5243" y="912"/>
                  </a:cubicBezTo>
                  <a:lnTo>
                    <a:pt x="5243" y="912"/>
                  </a:lnTo>
                  <a:lnTo>
                    <a:pt x="5243" y="912"/>
                  </a:lnTo>
                  <a:cubicBezTo>
                    <a:pt x="5235" y="912"/>
                    <a:pt x="5235" y="912"/>
                    <a:pt x="5235" y="912"/>
                  </a:cubicBezTo>
                  <a:lnTo>
                    <a:pt x="5235" y="912"/>
                  </a:lnTo>
                  <a:lnTo>
                    <a:pt x="5235" y="912"/>
                  </a:lnTo>
                  <a:lnTo>
                    <a:pt x="5235" y="912"/>
                  </a:lnTo>
                  <a:cubicBezTo>
                    <a:pt x="5227" y="912"/>
                    <a:pt x="5227" y="912"/>
                    <a:pt x="5227" y="912"/>
                  </a:cubicBezTo>
                  <a:lnTo>
                    <a:pt x="5227" y="912"/>
                  </a:lnTo>
                  <a:lnTo>
                    <a:pt x="5227" y="912"/>
                  </a:lnTo>
                  <a:lnTo>
                    <a:pt x="5227" y="912"/>
                  </a:lnTo>
                  <a:lnTo>
                    <a:pt x="5227" y="912"/>
                  </a:lnTo>
                  <a:cubicBezTo>
                    <a:pt x="5219" y="912"/>
                    <a:pt x="5219" y="912"/>
                    <a:pt x="5219" y="912"/>
                  </a:cubicBezTo>
                  <a:lnTo>
                    <a:pt x="5219" y="912"/>
                  </a:lnTo>
                  <a:lnTo>
                    <a:pt x="5219" y="912"/>
                  </a:lnTo>
                  <a:lnTo>
                    <a:pt x="5219" y="912"/>
                  </a:lnTo>
                  <a:lnTo>
                    <a:pt x="5219" y="912"/>
                  </a:lnTo>
                  <a:cubicBezTo>
                    <a:pt x="5212" y="904"/>
                    <a:pt x="5212" y="904"/>
                    <a:pt x="5212" y="904"/>
                  </a:cubicBezTo>
                  <a:lnTo>
                    <a:pt x="5212" y="904"/>
                  </a:lnTo>
                  <a:lnTo>
                    <a:pt x="5212" y="904"/>
                  </a:lnTo>
                  <a:cubicBezTo>
                    <a:pt x="5204" y="904"/>
                    <a:pt x="5204" y="904"/>
                    <a:pt x="5204" y="904"/>
                  </a:cubicBezTo>
                  <a:lnTo>
                    <a:pt x="5204" y="904"/>
                  </a:lnTo>
                  <a:lnTo>
                    <a:pt x="5204" y="904"/>
                  </a:lnTo>
                  <a:cubicBezTo>
                    <a:pt x="5196" y="904"/>
                    <a:pt x="5196" y="904"/>
                    <a:pt x="5196" y="904"/>
                  </a:cubicBezTo>
                  <a:lnTo>
                    <a:pt x="5196" y="904"/>
                  </a:lnTo>
                  <a:lnTo>
                    <a:pt x="5196" y="904"/>
                  </a:lnTo>
                  <a:lnTo>
                    <a:pt x="5196" y="904"/>
                  </a:lnTo>
                  <a:cubicBezTo>
                    <a:pt x="5188" y="904"/>
                    <a:pt x="5188" y="904"/>
                    <a:pt x="5188" y="904"/>
                  </a:cubicBezTo>
                  <a:lnTo>
                    <a:pt x="5188" y="904"/>
                  </a:lnTo>
                  <a:lnTo>
                    <a:pt x="5188" y="904"/>
                  </a:lnTo>
                  <a:lnTo>
                    <a:pt x="5188" y="904"/>
                  </a:lnTo>
                  <a:cubicBezTo>
                    <a:pt x="5181" y="904"/>
                    <a:pt x="5181" y="904"/>
                    <a:pt x="5181" y="904"/>
                  </a:cubicBezTo>
                  <a:lnTo>
                    <a:pt x="5181" y="904"/>
                  </a:lnTo>
                  <a:lnTo>
                    <a:pt x="5181" y="904"/>
                  </a:lnTo>
                  <a:lnTo>
                    <a:pt x="5181" y="904"/>
                  </a:lnTo>
                  <a:lnTo>
                    <a:pt x="5181" y="904"/>
                  </a:lnTo>
                  <a:cubicBezTo>
                    <a:pt x="5173" y="904"/>
                    <a:pt x="5173" y="904"/>
                    <a:pt x="5173" y="904"/>
                  </a:cubicBezTo>
                  <a:lnTo>
                    <a:pt x="5173" y="904"/>
                  </a:lnTo>
                  <a:lnTo>
                    <a:pt x="5173" y="904"/>
                  </a:lnTo>
                  <a:lnTo>
                    <a:pt x="5173" y="904"/>
                  </a:lnTo>
                  <a:lnTo>
                    <a:pt x="5173" y="904"/>
                  </a:lnTo>
                  <a:cubicBezTo>
                    <a:pt x="5165" y="904"/>
                    <a:pt x="5165" y="904"/>
                    <a:pt x="5165" y="904"/>
                  </a:cubicBezTo>
                  <a:lnTo>
                    <a:pt x="5165" y="904"/>
                  </a:lnTo>
                  <a:lnTo>
                    <a:pt x="5165" y="904"/>
                  </a:lnTo>
                  <a:lnTo>
                    <a:pt x="5165" y="904"/>
                  </a:lnTo>
                  <a:cubicBezTo>
                    <a:pt x="4174" y="904"/>
                    <a:pt x="4174" y="904"/>
                    <a:pt x="4174" y="904"/>
                  </a:cubicBezTo>
                  <a:cubicBezTo>
                    <a:pt x="4057" y="904"/>
                    <a:pt x="4057" y="904"/>
                    <a:pt x="4057" y="904"/>
                  </a:cubicBezTo>
                  <a:cubicBezTo>
                    <a:pt x="3675" y="904"/>
                    <a:pt x="3675" y="904"/>
                    <a:pt x="3675" y="904"/>
                  </a:cubicBezTo>
                  <a:cubicBezTo>
                    <a:pt x="3675" y="834"/>
                    <a:pt x="3675" y="834"/>
                    <a:pt x="3675" y="834"/>
                  </a:cubicBezTo>
                  <a:cubicBezTo>
                    <a:pt x="3675" y="787"/>
                    <a:pt x="3643" y="748"/>
                    <a:pt x="3597" y="748"/>
                  </a:cubicBezTo>
                  <a:lnTo>
                    <a:pt x="3448" y="748"/>
                  </a:lnTo>
                  <a:close/>
                  <a:moveTo>
                    <a:pt x="2778" y="0"/>
                  </a:moveTo>
                  <a:lnTo>
                    <a:pt x="2778" y="0"/>
                  </a:lnTo>
                  <a:cubicBezTo>
                    <a:pt x="2294" y="0"/>
                    <a:pt x="2294" y="0"/>
                    <a:pt x="2294" y="0"/>
                  </a:cubicBezTo>
                  <a:cubicBezTo>
                    <a:pt x="2224" y="0"/>
                    <a:pt x="2169" y="55"/>
                    <a:pt x="2169" y="133"/>
                  </a:cubicBezTo>
                  <a:cubicBezTo>
                    <a:pt x="2169" y="623"/>
                    <a:pt x="2169" y="623"/>
                    <a:pt x="2169" y="623"/>
                  </a:cubicBezTo>
                  <a:cubicBezTo>
                    <a:pt x="2146" y="623"/>
                    <a:pt x="2146" y="623"/>
                    <a:pt x="2146" y="623"/>
                  </a:cubicBezTo>
                  <a:cubicBezTo>
                    <a:pt x="2115" y="623"/>
                    <a:pt x="2099" y="639"/>
                    <a:pt x="2099" y="686"/>
                  </a:cubicBezTo>
                  <a:cubicBezTo>
                    <a:pt x="2099" y="748"/>
                    <a:pt x="2099" y="748"/>
                    <a:pt x="2099" y="748"/>
                  </a:cubicBezTo>
                  <a:cubicBezTo>
                    <a:pt x="1959" y="748"/>
                    <a:pt x="1959" y="748"/>
                    <a:pt x="1959" y="748"/>
                  </a:cubicBezTo>
                  <a:cubicBezTo>
                    <a:pt x="1912" y="748"/>
                    <a:pt x="1873" y="779"/>
                    <a:pt x="1873" y="834"/>
                  </a:cubicBezTo>
                  <a:cubicBezTo>
                    <a:pt x="1873" y="904"/>
                    <a:pt x="1873" y="904"/>
                    <a:pt x="1873" y="904"/>
                  </a:cubicBezTo>
                  <a:cubicBezTo>
                    <a:pt x="1498" y="904"/>
                    <a:pt x="1498" y="904"/>
                    <a:pt x="1498" y="904"/>
                  </a:cubicBezTo>
                  <a:cubicBezTo>
                    <a:pt x="1373" y="904"/>
                    <a:pt x="1373" y="904"/>
                    <a:pt x="1373" y="904"/>
                  </a:cubicBezTo>
                  <a:cubicBezTo>
                    <a:pt x="390" y="904"/>
                    <a:pt x="390" y="904"/>
                    <a:pt x="390" y="904"/>
                  </a:cubicBezTo>
                  <a:lnTo>
                    <a:pt x="390" y="904"/>
                  </a:lnTo>
                  <a:cubicBezTo>
                    <a:pt x="383" y="904"/>
                    <a:pt x="383" y="904"/>
                    <a:pt x="383" y="904"/>
                  </a:cubicBezTo>
                  <a:lnTo>
                    <a:pt x="383" y="904"/>
                  </a:lnTo>
                  <a:lnTo>
                    <a:pt x="383" y="904"/>
                  </a:lnTo>
                  <a:lnTo>
                    <a:pt x="383" y="904"/>
                  </a:lnTo>
                  <a:cubicBezTo>
                    <a:pt x="375" y="904"/>
                    <a:pt x="375" y="904"/>
                    <a:pt x="375" y="904"/>
                  </a:cubicBezTo>
                  <a:lnTo>
                    <a:pt x="375" y="904"/>
                  </a:lnTo>
                  <a:lnTo>
                    <a:pt x="375" y="904"/>
                  </a:lnTo>
                  <a:lnTo>
                    <a:pt x="375" y="904"/>
                  </a:lnTo>
                  <a:lnTo>
                    <a:pt x="375" y="904"/>
                  </a:lnTo>
                  <a:cubicBezTo>
                    <a:pt x="367" y="904"/>
                    <a:pt x="367" y="904"/>
                    <a:pt x="367" y="904"/>
                  </a:cubicBezTo>
                  <a:lnTo>
                    <a:pt x="367" y="904"/>
                  </a:lnTo>
                  <a:lnTo>
                    <a:pt x="367" y="904"/>
                  </a:lnTo>
                  <a:lnTo>
                    <a:pt x="367" y="904"/>
                  </a:lnTo>
                  <a:lnTo>
                    <a:pt x="367" y="904"/>
                  </a:lnTo>
                  <a:cubicBezTo>
                    <a:pt x="359" y="904"/>
                    <a:pt x="359" y="904"/>
                    <a:pt x="359" y="904"/>
                  </a:cubicBezTo>
                  <a:lnTo>
                    <a:pt x="359" y="904"/>
                  </a:lnTo>
                  <a:lnTo>
                    <a:pt x="359" y="904"/>
                  </a:lnTo>
                  <a:lnTo>
                    <a:pt x="359" y="904"/>
                  </a:lnTo>
                  <a:cubicBezTo>
                    <a:pt x="351" y="904"/>
                    <a:pt x="351" y="904"/>
                    <a:pt x="351" y="904"/>
                  </a:cubicBezTo>
                  <a:lnTo>
                    <a:pt x="351" y="904"/>
                  </a:lnTo>
                  <a:lnTo>
                    <a:pt x="351" y="904"/>
                  </a:lnTo>
                  <a:lnTo>
                    <a:pt x="351" y="904"/>
                  </a:lnTo>
                  <a:cubicBezTo>
                    <a:pt x="344" y="904"/>
                    <a:pt x="344" y="904"/>
                    <a:pt x="344" y="904"/>
                  </a:cubicBezTo>
                  <a:lnTo>
                    <a:pt x="344" y="904"/>
                  </a:lnTo>
                  <a:lnTo>
                    <a:pt x="344" y="904"/>
                  </a:lnTo>
                  <a:lnTo>
                    <a:pt x="344" y="904"/>
                  </a:lnTo>
                  <a:cubicBezTo>
                    <a:pt x="336" y="904"/>
                    <a:pt x="336" y="904"/>
                    <a:pt x="336" y="904"/>
                  </a:cubicBezTo>
                  <a:cubicBezTo>
                    <a:pt x="336" y="912"/>
                    <a:pt x="336" y="912"/>
                    <a:pt x="336" y="912"/>
                  </a:cubicBezTo>
                  <a:lnTo>
                    <a:pt x="336" y="912"/>
                  </a:lnTo>
                  <a:lnTo>
                    <a:pt x="336" y="912"/>
                  </a:lnTo>
                  <a:cubicBezTo>
                    <a:pt x="328" y="912"/>
                    <a:pt x="328" y="912"/>
                    <a:pt x="328" y="912"/>
                  </a:cubicBezTo>
                  <a:lnTo>
                    <a:pt x="328" y="912"/>
                  </a:lnTo>
                  <a:lnTo>
                    <a:pt x="328" y="912"/>
                  </a:lnTo>
                  <a:lnTo>
                    <a:pt x="328" y="912"/>
                  </a:lnTo>
                  <a:lnTo>
                    <a:pt x="328" y="912"/>
                  </a:lnTo>
                  <a:cubicBezTo>
                    <a:pt x="320" y="912"/>
                    <a:pt x="320" y="912"/>
                    <a:pt x="320" y="912"/>
                  </a:cubicBezTo>
                  <a:lnTo>
                    <a:pt x="320" y="912"/>
                  </a:lnTo>
                  <a:lnTo>
                    <a:pt x="320" y="912"/>
                  </a:lnTo>
                  <a:lnTo>
                    <a:pt x="320" y="912"/>
                  </a:lnTo>
                  <a:lnTo>
                    <a:pt x="320" y="912"/>
                  </a:lnTo>
                  <a:cubicBezTo>
                    <a:pt x="312" y="912"/>
                    <a:pt x="312" y="912"/>
                    <a:pt x="312" y="912"/>
                  </a:cubicBezTo>
                  <a:lnTo>
                    <a:pt x="312" y="912"/>
                  </a:lnTo>
                  <a:lnTo>
                    <a:pt x="312" y="912"/>
                  </a:lnTo>
                  <a:cubicBezTo>
                    <a:pt x="305" y="912"/>
                    <a:pt x="305" y="912"/>
                    <a:pt x="305" y="912"/>
                  </a:cubicBezTo>
                  <a:lnTo>
                    <a:pt x="305" y="912"/>
                  </a:lnTo>
                  <a:lnTo>
                    <a:pt x="305" y="912"/>
                  </a:lnTo>
                  <a:lnTo>
                    <a:pt x="305" y="912"/>
                  </a:lnTo>
                  <a:cubicBezTo>
                    <a:pt x="297" y="912"/>
                    <a:pt x="297" y="912"/>
                    <a:pt x="297" y="912"/>
                  </a:cubicBezTo>
                  <a:lnTo>
                    <a:pt x="297" y="912"/>
                  </a:lnTo>
                  <a:cubicBezTo>
                    <a:pt x="297" y="920"/>
                    <a:pt x="297" y="920"/>
                    <a:pt x="297" y="920"/>
                  </a:cubicBezTo>
                  <a:cubicBezTo>
                    <a:pt x="125" y="959"/>
                    <a:pt x="0" y="1115"/>
                    <a:pt x="0" y="1294"/>
                  </a:cubicBezTo>
                  <a:cubicBezTo>
                    <a:pt x="0" y="4173"/>
                    <a:pt x="0" y="4173"/>
                    <a:pt x="0" y="4173"/>
                  </a:cubicBezTo>
                  <a:cubicBezTo>
                    <a:pt x="0" y="4391"/>
                    <a:pt x="172" y="4563"/>
                    <a:pt x="390" y="4563"/>
                  </a:cubicBezTo>
                  <a:cubicBezTo>
                    <a:pt x="2778" y="4563"/>
                    <a:pt x="2778" y="4563"/>
                    <a:pt x="2778" y="4563"/>
                  </a:cubicBezTo>
                  <a:cubicBezTo>
                    <a:pt x="2778" y="748"/>
                    <a:pt x="2778" y="748"/>
                    <a:pt x="2778" y="748"/>
                  </a:cubicBezTo>
                  <a:cubicBezTo>
                    <a:pt x="2450" y="748"/>
                    <a:pt x="2450" y="748"/>
                    <a:pt x="2450" y="748"/>
                  </a:cubicBezTo>
                  <a:cubicBezTo>
                    <a:pt x="2450" y="686"/>
                    <a:pt x="2450" y="686"/>
                    <a:pt x="2450" y="686"/>
                  </a:cubicBezTo>
                  <a:cubicBezTo>
                    <a:pt x="2450" y="647"/>
                    <a:pt x="2427" y="623"/>
                    <a:pt x="2403" y="623"/>
                  </a:cubicBezTo>
                  <a:cubicBezTo>
                    <a:pt x="2380" y="623"/>
                    <a:pt x="2380" y="623"/>
                    <a:pt x="2380" y="623"/>
                  </a:cubicBezTo>
                  <a:cubicBezTo>
                    <a:pt x="2380" y="273"/>
                    <a:pt x="2380" y="273"/>
                    <a:pt x="2380" y="273"/>
                  </a:cubicBezTo>
                  <a:cubicBezTo>
                    <a:pt x="2380" y="242"/>
                    <a:pt x="2403" y="211"/>
                    <a:pt x="2442" y="211"/>
                  </a:cubicBezTo>
                  <a:cubicBezTo>
                    <a:pt x="2778" y="211"/>
                    <a:pt x="2778" y="211"/>
                    <a:pt x="2778" y="211"/>
                  </a:cubicBezTo>
                  <a:lnTo>
                    <a:pt x="2778"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sp>
          <p:nvSpPr>
            <p:cNvPr id="120" name="Freeform 5"/>
            <p:cNvSpPr>
              <a:spLocks noChangeArrowheads="1"/>
            </p:cNvSpPr>
            <p:nvPr/>
          </p:nvSpPr>
          <p:spPr bwMode="auto">
            <a:xfrm>
              <a:off x="11589965" y="4700998"/>
              <a:ext cx="2564732" cy="1463378"/>
            </a:xfrm>
            <a:custGeom>
              <a:avLst/>
              <a:gdLst>
                <a:gd name="T0" fmla="*/ 4696 w 5344"/>
                <a:gd name="T1" fmla="*/ 1131 h 3051"/>
                <a:gd name="T2" fmla="*/ 4696 w 5344"/>
                <a:gd name="T3" fmla="*/ 1131 h 3051"/>
                <a:gd name="T4" fmla="*/ 2574 w 5344"/>
                <a:gd name="T5" fmla="*/ 1373 h 3051"/>
                <a:gd name="T6" fmla="*/ 1949 w 5344"/>
                <a:gd name="T7" fmla="*/ 920 h 3051"/>
                <a:gd name="T8" fmla="*/ 1013 w 5344"/>
                <a:gd name="T9" fmla="*/ 156 h 3051"/>
                <a:gd name="T10" fmla="*/ 1411 w 5344"/>
                <a:gd name="T11" fmla="*/ 1115 h 3051"/>
                <a:gd name="T12" fmla="*/ 217 w 5344"/>
                <a:gd name="T13" fmla="*/ 2317 h 3051"/>
                <a:gd name="T14" fmla="*/ 756 w 5344"/>
                <a:gd name="T15" fmla="*/ 2683 h 3051"/>
                <a:gd name="T16" fmla="*/ 1427 w 5344"/>
                <a:gd name="T17" fmla="*/ 2660 h 3051"/>
                <a:gd name="T18" fmla="*/ 2316 w 5344"/>
                <a:gd name="T19" fmla="*/ 2379 h 3051"/>
                <a:gd name="T20" fmla="*/ 2410 w 5344"/>
                <a:gd name="T21" fmla="*/ 2738 h 3051"/>
                <a:gd name="T22" fmla="*/ 2620 w 5344"/>
                <a:gd name="T23" fmla="*/ 3034 h 3051"/>
                <a:gd name="T24" fmla="*/ 5140 w 5344"/>
                <a:gd name="T25" fmla="*/ 3011 h 3051"/>
                <a:gd name="T26" fmla="*/ 4696 w 5344"/>
                <a:gd name="T27" fmla="*/ 113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44" h="3051">
                  <a:moveTo>
                    <a:pt x="4696" y="1131"/>
                  </a:moveTo>
                  <a:lnTo>
                    <a:pt x="4696" y="1131"/>
                  </a:lnTo>
                  <a:cubicBezTo>
                    <a:pt x="4696" y="1131"/>
                    <a:pt x="2472" y="1139"/>
                    <a:pt x="2574" y="1373"/>
                  </a:cubicBezTo>
                  <a:cubicBezTo>
                    <a:pt x="2191" y="1373"/>
                    <a:pt x="2324" y="1162"/>
                    <a:pt x="1949" y="920"/>
                  </a:cubicBezTo>
                  <a:cubicBezTo>
                    <a:pt x="1575" y="678"/>
                    <a:pt x="1192" y="0"/>
                    <a:pt x="1013" y="156"/>
                  </a:cubicBezTo>
                  <a:cubicBezTo>
                    <a:pt x="834" y="312"/>
                    <a:pt x="1411" y="827"/>
                    <a:pt x="1411" y="1115"/>
                  </a:cubicBezTo>
                  <a:cubicBezTo>
                    <a:pt x="1411" y="1412"/>
                    <a:pt x="0" y="1872"/>
                    <a:pt x="217" y="2317"/>
                  </a:cubicBezTo>
                  <a:cubicBezTo>
                    <a:pt x="444" y="2769"/>
                    <a:pt x="553" y="2699"/>
                    <a:pt x="756" y="2683"/>
                  </a:cubicBezTo>
                  <a:cubicBezTo>
                    <a:pt x="959" y="2660"/>
                    <a:pt x="998" y="2886"/>
                    <a:pt x="1427" y="2660"/>
                  </a:cubicBezTo>
                  <a:cubicBezTo>
                    <a:pt x="1848" y="2442"/>
                    <a:pt x="2191" y="2379"/>
                    <a:pt x="2316" y="2379"/>
                  </a:cubicBezTo>
                  <a:cubicBezTo>
                    <a:pt x="2449" y="2379"/>
                    <a:pt x="2394" y="2613"/>
                    <a:pt x="2410" y="2738"/>
                  </a:cubicBezTo>
                  <a:cubicBezTo>
                    <a:pt x="2425" y="2855"/>
                    <a:pt x="2363" y="3050"/>
                    <a:pt x="2620" y="3034"/>
                  </a:cubicBezTo>
                  <a:cubicBezTo>
                    <a:pt x="2878" y="3019"/>
                    <a:pt x="4937" y="3011"/>
                    <a:pt x="5140" y="3011"/>
                  </a:cubicBezTo>
                  <a:cubicBezTo>
                    <a:pt x="5343" y="3011"/>
                    <a:pt x="5327" y="1107"/>
                    <a:pt x="4696" y="11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sp>
          <p:nvSpPr>
            <p:cNvPr id="121" name="Freeform 6"/>
            <p:cNvSpPr>
              <a:spLocks noChangeArrowheads="1"/>
            </p:cNvSpPr>
            <p:nvPr/>
          </p:nvSpPr>
          <p:spPr bwMode="auto">
            <a:xfrm>
              <a:off x="8280360" y="5295230"/>
              <a:ext cx="3324417" cy="981225"/>
            </a:xfrm>
            <a:custGeom>
              <a:avLst/>
              <a:gdLst>
                <a:gd name="T0" fmla="*/ 1093 w 6929"/>
                <a:gd name="T1" fmla="*/ 218 h 2045"/>
                <a:gd name="T2" fmla="*/ 1093 w 6929"/>
                <a:gd name="T3" fmla="*/ 218 h 2045"/>
                <a:gd name="T4" fmla="*/ 4104 w 6929"/>
                <a:gd name="T5" fmla="*/ 289 h 2045"/>
                <a:gd name="T6" fmla="*/ 4244 w 6929"/>
                <a:gd name="T7" fmla="*/ 437 h 2045"/>
                <a:gd name="T8" fmla="*/ 5337 w 6929"/>
                <a:gd name="T9" fmla="*/ 390 h 2045"/>
                <a:gd name="T10" fmla="*/ 5937 w 6929"/>
                <a:gd name="T11" fmla="*/ 148 h 2045"/>
                <a:gd name="T12" fmla="*/ 6078 w 6929"/>
                <a:gd name="T13" fmla="*/ 218 h 2045"/>
                <a:gd name="T14" fmla="*/ 6015 w 6929"/>
                <a:gd name="T15" fmla="*/ 539 h 2045"/>
                <a:gd name="T16" fmla="*/ 6756 w 6929"/>
                <a:gd name="T17" fmla="*/ 967 h 2045"/>
                <a:gd name="T18" fmla="*/ 6772 w 6929"/>
                <a:gd name="T19" fmla="*/ 1155 h 2045"/>
                <a:gd name="T20" fmla="*/ 6889 w 6929"/>
                <a:gd name="T21" fmla="*/ 1381 h 2045"/>
                <a:gd name="T22" fmla="*/ 6796 w 6929"/>
                <a:gd name="T23" fmla="*/ 1615 h 2045"/>
                <a:gd name="T24" fmla="*/ 6413 w 6929"/>
                <a:gd name="T25" fmla="*/ 1592 h 2045"/>
                <a:gd name="T26" fmla="*/ 6304 w 6929"/>
                <a:gd name="T27" fmla="*/ 1716 h 2045"/>
                <a:gd name="T28" fmla="*/ 5454 w 6929"/>
                <a:gd name="T29" fmla="*/ 1584 h 2045"/>
                <a:gd name="T30" fmla="*/ 4884 w 6929"/>
                <a:gd name="T31" fmla="*/ 1264 h 2045"/>
                <a:gd name="T32" fmla="*/ 4658 w 6929"/>
                <a:gd name="T33" fmla="*/ 1248 h 2045"/>
                <a:gd name="T34" fmla="*/ 4323 w 6929"/>
                <a:gd name="T35" fmla="*/ 1740 h 2045"/>
                <a:gd name="T36" fmla="*/ 1693 w 6929"/>
                <a:gd name="T37" fmla="*/ 1997 h 2045"/>
                <a:gd name="T38" fmla="*/ 1093 w 6929"/>
                <a:gd name="T39" fmla="*/ 218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29" h="2045">
                  <a:moveTo>
                    <a:pt x="1093" y="218"/>
                  </a:moveTo>
                  <a:lnTo>
                    <a:pt x="1093" y="218"/>
                  </a:lnTo>
                  <a:cubicBezTo>
                    <a:pt x="1506" y="258"/>
                    <a:pt x="3948" y="320"/>
                    <a:pt x="4104" y="289"/>
                  </a:cubicBezTo>
                  <a:cubicBezTo>
                    <a:pt x="4268" y="250"/>
                    <a:pt x="4229" y="398"/>
                    <a:pt x="4244" y="437"/>
                  </a:cubicBezTo>
                  <a:cubicBezTo>
                    <a:pt x="4268" y="476"/>
                    <a:pt x="5165" y="406"/>
                    <a:pt x="5337" y="390"/>
                  </a:cubicBezTo>
                  <a:cubicBezTo>
                    <a:pt x="5508" y="375"/>
                    <a:pt x="5898" y="289"/>
                    <a:pt x="5937" y="148"/>
                  </a:cubicBezTo>
                  <a:cubicBezTo>
                    <a:pt x="5984" y="0"/>
                    <a:pt x="6070" y="70"/>
                    <a:pt x="6078" y="218"/>
                  </a:cubicBezTo>
                  <a:cubicBezTo>
                    <a:pt x="6086" y="359"/>
                    <a:pt x="5867" y="531"/>
                    <a:pt x="6015" y="539"/>
                  </a:cubicBezTo>
                  <a:cubicBezTo>
                    <a:pt x="6163" y="546"/>
                    <a:pt x="6647" y="890"/>
                    <a:pt x="6756" y="967"/>
                  </a:cubicBezTo>
                  <a:cubicBezTo>
                    <a:pt x="6866" y="1053"/>
                    <a:pt x="6873" y="1147"/>
                    <a:pt x="6772" y="1155"/>
                  </a:cubicBezTo>
                  <a:cubicBezTo>
                    <a:pt x="6678" y="1163"/>
                    <a:pt x="6928" y="1318"/>
                    <a:pt x="6889" y="1381"/>
                  </a:cubicBezTo>
                  <a:cubicBezTo>
                    <a:pt x="6858" y="1443"/>
                    <a:pt x="6920" y="1506"/>
                    <a:pt x="6796" y="1615"/>
                  </a:cubicBezTo>
                  <a:cubicBezTo>
                    <a:pt x="6678" y="1732"/>
                    <a:pt x="6515" y="1623"/>
                    <a:pt x="6413" y="1592"/>
                  </a:cubicBezTo>
                  <a:cubicBezTo>
                    <a:pt x="6312" y="1560"/>
                    <a:pt x="6491" y="1716"/>
                    <a:pt x="6304" y="1716"/>
                  </a:cubicBezTo>
                  <a:cubicBezTo>
                    <a:pt x="6125" y="1709"/>
                    <a:pt x="5610" y="1592"/>
                    <a:pt x="5454" y="1584"/>
                  </a:cubicBezTo>
                  <a:cubicBezTo>
                    <a:pt x="5298" y="1568"/>
                    <a:pt x="4907" y="1365"/>
                    <a:pt x="4884" y="1264"/>
                  </a:cubicBezTo>
                  <a:cubicBezTo>
                    <a:pt x="4861" y="1163"/>
                    <a:pt x="4814" y="1233"/>
                    <a:pt x="4658" y="1248"/>
                  </a:cubicBezTo>
                  <a:cubicBezTo>
                    <a:pt x="4502" y="1264"/>
                    <a:pt x="4369" y="1506"/>
                    <a:pt x="4323" y="1740"/>
                  </a:cubicBezTo>
                  <a:cubicBezTo>
                    <a:pt x="4276" y="1974"/>
                    <a:pt x="2785" y="1958"/>
                    <a:pt x="1693" y="1997"/>
                  </a:cubicBezTo>
                  <a:cubicBezTo>
                    <a:pt x="609" y="2044"/>
                    <a:pt x="0" y="62"/>
                    <a:pt x="1093" y="21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21853" tIns="60926" rIns="121853" bIns="60926" anchor="ctr"/>
            <a:lstStyle/>
            <a:p>
              <a:endParaRPr lang="en-US">
                <a:latin typeface="Roboto Light" charset="0"/>
              </a:endParaRPr>
            </a:p>
          </p:txBody>
        </p:sp>
      </p:grpSp>
      <p:sp>
        <p:nvSpPr>
          <p:cNvPr id="47" name="Rectangle 46"/>
          <p:cNvSpPr>
            <a:spLocks/>
          </p:cNvSpPr>
          <p:nvPr/>
        </p:nvSpPr>
        <p:spPr bwMode="auto">
          <a:xfrm>
            <a:off x="1881172" y="1274107"/>
            <a:ext cx="206178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4800" b="1" dirty="0" smtClean="0">
                <a:solidFill>
                  <a:schemeClr val="tx2"/>
                </a:solidFill>
                <a:latin typeface="Bebas Neue Bold" charset="0"/>
                <a:ea typeface="ＭＳ Ｐゴシック" charset="0"/>
                <a:cs typeface="ＭＳ Ｐゴシック" charset="0"/>
                <a:sym typeface="Bebas Neue" charset="0"/>
              </a:rPr>
              <a:t>Co zawiera Porozumienie o programie zajęć ? – minimalne wymagania</a:t>
            </a:r>
            <a:endParaRPr lang="en-US" sz="4800" b="1" dirty="0">
              <a:solidFill>
                <a:schemeClr val="tx2"/>
              </a:solidFill>
              <a:latin typeface="Bebas Neue Bold" charset="0"/>
              <a:ea typeface="ＭＳ Ｐゴシック" charset="0"/>
              <a:cs typeface="ＭＳ Ｐゴシック" charset="0"/>
              <a:sym typeface="Bebas Neue" charset="0"/>
            </a:endParaRPr>
          </a:p>
        </p:txBody>
      </p:sp>
      <p:grpSp>
        <p:nvGrpSpPr>
          <p:cNvPr id="48" name="Group 47"/>
          <p:cNvGrpSpPr/>
          <p:nvPr/>
        </p:nvGrpSpPr>
        <p:grpSpPr>
          <a:xfrm>
            <a:off x="11792054" y="2291140"/>
            <a:ext cx="799891" cy="190500"/>
            <a:chOff x="1942594" y="2781300"/>
            <a:chExt cx="799891" cy="190500"/>
          </a:xfrm>
          <a:solidFill>
            <a:schemeClr val="bg1">
              <a:lumMod val="85000"/>
            </a:schemeClr>
          </a:solidFill>
        </p:grpSpPr>
        <p:sp>
          <p:nvSpPr>
            <p:cNvPr id="76" name="Oval 75"/>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77" name="Oval 76"/>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sp>
          <p:nvSpPr>
            <p:cNvPr id="78" name="Oval 77"/>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latin typeface="Roboto Light"/>
              </a:endParaRPr>
            </a:p>
          </p:txBody>
        </p:sp>
      </p:grpSp>
      <p:sp>
        <p:nvSpPr>
          <p:cNvPr id="80" name="AutoShape 21"/>
          <p:cNvSpPr>
            <a:spLocks/>
          </p:cNvSpPr>
          <p:nvPr/>
        </p:nvSpPr>
        <p:spPr bwMode="auto">
          <a:xfrm>
            <a:off x="7928193" y="2480622"/>
            <a:ext cx="1091399" cy="10928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81" name="AutoShape 22"/>
          <p:cNvSpPr>
            <a:spLocks/>
          </p:cNvSpPr>
          <p:nvPr/>
        </p:nvSpPr>
        <p:spPr bwMode="auto">
          <a:xfrm>
            <a:off x="7928193" y="11280138"/>
            <a:ext cx="1091399" cy="10928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82" name="Freeform 67"/>
          <p:cNvSpPr>
            <a:spLocks noChangeArrowheads="1"/>
          </p:cNvSpPr>
          <p:nvPr/>
        </p:nvSpPr>
        <p:spPr bwMode="auto">
          <a:xfrm>
            <a:off x="8257639" y="11427855"/>
            <a:ext cx="594210" cy="69112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3" name="Freeform 24"/>
          <p:cNvSpPr>
            <a:spLocks noChangeArrowheads="1"/>
          </p:cNvSpPr>
          <p:nvPr/>
        </p:nvSpPr>
        <p:spPr bwMode="auto">
          <a:xfrm>
            <a:off x="8208823" y="2783545"/>
            <a:ext cx="561267" cy="445944"/>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4" name="AutoShape 21"/>
          <p:cNvSpPr>
            <a:spLocks/>
          </p:cNvSpPr>
          <p:nvPr/>
        </p:nvSpPr>
        <p:spPr bwMode="auto">
          <a:xfrm>
            <a:off x="15362191" y="2480622"/>
            <a:ext cx="1091399" cy="10928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85" name="AutoShape 22"/>
          <p:cNvSpPr>
            <a:spLocks/>
          </p:cNvSpPr>
          <p:nvPr/>
        </p:nvSpPr>
        <p:spPr bwMode="auto">
          <a:xfrm>
            <a:off x="15362191" y="11280138"/>
            <a:ext cx="1091399" cy="10928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86" name="Freeform 67"/>
          <p:cNvSpPr>
            <a:spLocks noChangeArrowheads="1"/>
          </p:cNvSpPr>
          <p:nvPr/>
        </p:nvSpPr>
        <p:spPr bwMode="auto">
          <a:xfrm>
            <a:off x="15691637" y="11427855"/>
            <a:ext cx="594210" cy="69112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7" name="Freeform 24"/>
          <p:cNvSpPr>
            <a:spLocks noChangeArrowheads="1"/>
          </p:cNvSpPr>
          <p:nvPr/>
        </p:nvSpPr>
        <p:spPr bwMode="auto">
          <a:xfrm>
            <a:off x="15642821" y="2783545"/>
            <a:ext cx="561267" cy="445944"/>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a:extLst/>
        </p:spPr>
        <p:txBody>
          <a:bodyPr wrap="none" lIns="91424" tIns="45712" rIns="91424" bIns="45712" anchor="ctr"/>
          <a:lstStyle/>
          <a:p>
            <a:pPr>
              <a:defRPr/>
            </a:pPr>
            <a:endParaRPr lang="en-US" dirty="0">
              <a:latin typeface="Roboto Light" charset="0"/>
              <a:ea typeface="+mn-ea"/>
              <a:cs typeface="+mn-cs"/>
            </a:endParaRPr>
          </a:p>
        </p:txBody>
      </p:sp>
      <p:sp>
        <p:nvSpPr>
          <p:cNvPr id="88" name="TextBox 56"/>
          <p:cNvSpPr txBox="1"/>
          <p:nvPr/>
        </p:nvSpPr>
        <p:spPr>
          <a:xfrm flipH="1">
            <a:off x="4918969" y="2719532"/>
            <a:ext cx="2671950" cy="369332"/>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Cel porozumienia</a:t>
            </a:r>
            <a:endParaRPr lang="en-US" sz="2400" b="1" spc="53" dirty="0">
              <a:latin typeface="Arial" panose="020B0604020202020204" pitchFamily="34" charset="0"/>
              <a:cs typeface="Arial" panose="020B0604020202020204" pitchFamily="34" charset="0"/>
            </a:endParaRPr>
          </a:p>
        </p:txBody>
      </p:sp>
      <p:sp>
        <p:nvSpPr>
          <p:cNvPr id="92" name="TextBox 56"/>
          <p:cNvSpPr txBox="1"/>
          <p:nvPr/>
        </p:nvSpPr>
        <p:spPr>
          <a:xfrm flipH="1">
            <a:off x="2579073" y="5964180"/>
            <a:ext cx="3448508" cy="738664"/>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Informacje o stronach </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porozumienia</a:t>
            </a:r>
            <a:endParaRPr lang="en-US" sz="2400" b="1" spc="53" dirty="0">
              <a:latin typeface="Arial" panose="020B0604020202020204" pitchFamily="34" charset="0"/>
              <a:cs typeface="Arial" panose="020B0604020202020204" pitchFamily="34" charset="0"/>
            </a:endParaRPr>
          </a:p>
        </p:txBody>
      </p:sp>
      <p:sp>
        <p:nvSpPr>
          <p:cNvPr id="93" name="TextBox 56"/>
          <p:cNvSpPr txBox="1"/>
          <p:nvPr/>
        </p:nvSpPr>
        <p:spPr>
          <a:xfrm flipH="1">
            <a:off x="2439726" y="7797898"/>
            <a:ext cx="3740255" cy="738664"/>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Wskazania dot. </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kontekstu edukacyjnego</a:t>
            </a:r>
            <a:endParaRPr lang="en-US" sz="2400" b="1" spc="53" dirty="0">
              <a:latin typeface="Arial" panose="020B0604020202020204" pitchFamily="34" charset="0"/>
              <a:cs typeface="Arial" panose="020B0604020202020204" pitchFamily="34" charset="0"/>
            </a:endParaRPr>
          </a:p>
        </p:txBody>
      </p:sp>
      <p:sp>
        <p:nvSpPr>
          <p:cNvPr id="94" name="TextBox 56"/>
          <p:cNvSpPr txBox="1"/>
          <p:nvPr/>
        </p:nvSpPr>
        <p:spPr>
          <a:xfrm flipH="1">
            <a:off x="1625368" y="9833176"/>
            <a:ext cx="5115055" cy="369332"/>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Informacje o efektach uczenia się</a:t>
            </a:r>
            <a:endParaRPr lang="en-US" sz="2400" b="1" spc="53" dirty="0">
              <a:latin typeface="Arial" panose="020B0604020202020204" pitchFamily="34" charset="0"/>
              <a:cs typeface="Arial" panose="020B0604020202020204" pitchFamily="34" charset="0"/>
            </a:endParaRPr>
          </a:p>
        </p:txBody>
      </p:sp>
      <p:sp>
        <p:nvSpPr>
          <p:cNvPr id="95" name="TextBox 56"/>
          <p:cNvSpPr txBox="1"/>
          <p:nvPr/>
        </p:nvSpPr>
        <p:spPr>
          <a:xfrm flipH="1">
            <a:off x="1413086" y="11342428"/>
            <a:ext cx="6158161" cy="738664"/>
          </a:xfrm>
          <a:prstGeom prst="rect">
            <a:avLst/>
          </a:prstGeom>
          <a:noFill/>
        </p:spPr>
        <p:txBody>
          <a:bodyPr wrap="none" lIns="0" tIns="0" rIns="0" bIns="0" rtlCol="0">
            <a:spAutoFit/>
          </a:bodyPr>
          <a:lstStyle/>
          <a:p>
            <a:pPr algn="r"/>
            <a:r>
              <a:rPr lang="pl-PL" sz="2400" b="1" spc="53" dirty="0" smtClean="0">
                <a:latin typeface="Arial" panose="020B0604020202020204" pitchFamily="34" charset="0"/>
                <a:cs typeface="Arial" panose="020B0604020202020204" pitchFamily="34" charset="0"/>
              </a:rPr>
              <a:t>Informacje o programie zajęć </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i zadaniach/aktywnościach zawodowych</a:t>
            </a:r>
            <a:endParaRPr lang="en-US" sz="2400" b="1" spc="53" dirty="0">
              <a:latin typeface="Arial" panose="020B0604020202020204" pitchFamily="34" charset="0"/>
              <a:cs typeface="Arial" panose="020B0604020202020204" pitchFamily="34" charset="0"/>
            </a:endParaRPr>
          </a:p>
        </p:txBody>
      </p:sp>
      <p:sp>
        <p:nvSpPr>
          <p:cNvPr id="96" name="TextBox 56"/>
          <p:cNvSpPr txBox="1"/>
          <p:nvPr/>
        </p:nvSpPr>
        <p:spPr>
          <a:xfrm flipH="1">
            <a:off x="16844824" y="2793277"/>
            <a:ext cx="7073731" cy="369332"/>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Monitoring, mentoring oraz wsparcie w trakcie</a:t>
            </a:r>
            <a:endParaRPr lang="en-US" sz="2400" b="1" spc="53" dirty="0">
              <a:latin typeface="Arial" panose="020B0604020202020204" pitchFamily="34" charset="0"/>
              <a:cs typeface="Arial" panose="020B0604020202020204" pitchFamily="34" charset="0"/>
            </a:endParaRPr>
          </a:p>
        </p:txBody>
      </p:sp>
      <p:sp>
        <p:nvSpPr>
          <p:cNvPr id="97" name="TextBox 56"/>
          <p:cNvSpPr txBox="1"/>
          <p:nvPr/>
        </p:nvSpPr>
        <p:spPr>
          <a:xfrm flipH="1">
            <a:off x="17646154" y="4243539"/>
            <a:ext cx="6111225" cy="369332"/>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Informacje o ocenie efektów uczenia się</a:t>
            </a:r>
            <a:endParaRPr lang="en-US" sz="2400" b="1" spc="53" dirty="0">
              <a:latin typeface="Arial" panose="020B0604020202020204" pitchFamily="34" charset="0"/>
              <a:cs typeface="Arial" panose="020B0604020202020204" pitchFamily="34" charset="0"/>
            </a:endParaRPr>
          </a:p>
        </p:txBody>
      </p:sp>
      <p:sp>
        <p:nvSpPr>
          <p:cNvPr id="98" name="TextBox 56"/>
          <p:cNvSpPr txBox="1"/>
          <p:nvPr/>
        </p:nvSpPr>
        <p:spPr>
          <a:xfrm flipH="1">
            <a:off x="18270504" y="5959268"/>
            <a:ext cx="5425844" cy="738664"/>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Warunki, procedury i dokumentacja</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w zakresie uznawania LO</a:t>
            </a:r>
            <a:endParaRPr lang="en-US" sz="2400" b="1" spc="53" dirty="0">
              <a:latin typeface="Arial" panose="020B0604020202020204" pitchFamily="34" charset="0"/>
              <a:cs typeface="Arial" panose="020B0604020202020204" pitchFamily="34" charset="0"/>
            </a:endParaRPr>
          </a:p>
        </p:txBody>
      </p:sp>
      <p:sp>
        <p:nvSpPr>
          <p:cNvPr id="99" name="TextBox 56"/>
          <p:cNvSpPr txBox="1"/>
          <p:nvPr/>
        </p:nvSpPr>
        <p:spPr>
          <a:xfrm flipH="1">
            <a:off x="18304913" y="7704493"/>
            <a:ext cx="3615990" cy="738664"/>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Warunki reintegracji </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w instytucji wysyłającej</a:t>
            </a:r>
            <a:endParaRPr lang="en-US" sz="2400" b="1" spc="53" dirty="0">
              <a:latin typeface="Arial" panose="020B0604020202020204" pitchFamily="34" charset="0"/>
              <a:cs typeface="Arial" panose="020B0604020202020204" pitchFamily="34" charset="0"/>
            </a:endParaRPr>
          </a:p>
        </p:txBody>
      </p:sp>
      <p:sp>
        <p:nvSpPr>
          <p:cNvPr id="100" name="TextBox 56"/>
          <p:cNvSpPr txBox="1"/>
          <p:nvPr/>
        </p:nvSpPr>
        <p:spPr>
          <a:xfrm flipH="1">
            <a:off x="17926368" y="9626702"/>
            <a:ext cx="4922373" cy="369332"/>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Dodatkowe postanowienia </a:t>
            </a:r>
            <a:r>
              <a:rPr lang="pl-PL" sz="2400" b="1" spc="53" dirty="0" err="1" smtClean="0">
                <a:latin typeface="Arial" panose="020B0604020202020204" pitchFamily="34" charset="0"/>
                <a:cs typeface="Arial" panose="020B0604020202020204" pitchFamily="34" charset="0"/>
              </a:rPr>
              <a:t>PoPZ</a:t>
            </a:r>
            <a:endParaRPr lang="en-US" sz="2400" b="1" spc="53" dirty="0">
              <a:latin typeface="Arial" panose="020B0604020202020204" pitchFamily="34" charset="0"/>
              <a:cs typeface="Arial" panose="020B0604020202020204" pitchFamily="34" charset="0"/>
            </a:endParaRPr>
          </a:p>
        </p:txBody>
      </p:sp>
      <p:sp>
        <p:nvSpPr>
          <p:cNvPr id="101" name="TextBox 56"/>
          <p:cNvSpPr txBox="1"/>
          <p:nvPr/>
        </p:nvSpPr>
        <p:spPr>
          <a:xfrm flipH="1">
            <a:off x="17016880" y="11548911"/>
            <a:ext cx="5978240" cy="738664"/>
          </a:xfrm>
          <a:prstGeom prst="rect">
            <a:avLst/>
          </a:prstGeom>
          <a:noFill/>
        </p:spPr>
        <p:txBody>
          <a:bodyPr wrap="none" lIns="0" tIns="0" rIns="0" bIns="0" rtlCol="0">
            <a:spAutoFit/>
          </a:bodyPr>
          <a:lstStyle/>
          <a:p>
            <a:r>
              <a:rPr lang="pl-PL" sz="2400" b="1" spc="53" dirty="0" smtClean="0">
                <a:latin typeface="Arial" panose="020B0604020202020204" pitchFamily="34" charset="0"/>
                <a:cs typeface="Arial" panose="020B0604020202020204" pitchFamily="34" charset="0"/>
              </a:rPr>
              <a:t>Potwierdzenie warunków porozumienia</a:t>
            </a:r>
            <a:br>
              <a:rPr lang="pl-PL" sz="2400" b="1" spc="53" dirty="0" smtClean="0">
                <a:latin typeface="Arial" panose="020B0604020202020204" pitchFamily="34" charset="0"/>
                <a:cs typeface="Arial" panose="020B0604020202020204" pitchFamily="34" charset="0"/>
              </a:rPr>
            </a:br>
            <a:r>
              <a:rPr lang="pl-PL" sz="2400" b="1" spc="53" dirty="0" smtClean="0">
                <a:latin typeface="Arial" panose="020B0604020202020204" pitchFamily="34" charset="0"/>
                <a:cs typeface="Arial" panose="020B0604020202020204" pitchFamily="34" charset="0"/>
              </a:rPr>
              <a:t>(podpisy)</a:t>
            </a:r>
            <a:endParaRPr lang="en-US" sz="2400" b="1" spc="5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75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wpimg.pl/NzI4XzAuYRsoVi5Jbg5sDmsOehMoV2JYPBZiWG4WYUx9AiBVKBgpVC1bOggkBTwVLkY5FzhbPhZmfTUbJhA9VRxzG1V2RXZPcBtqSnBDfkJ5DGhKcEJ8QhYEdhAxEmw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21" y="2354125"/>
            <a:ext cx="14010969" cy="10519074"/>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324465" y="13214553"/>
            <a:ext cx="22912683" cy="400110"/>
          </a:xfrm>
          <a:prstGeom prst="rect">
            <a:avLst/>
          </a:prstGeom>
          <a:noFill/>
        </p:spPr>
        <p:txBody>
          <a:bodyPr wrap="none" rtlCol="0">
            <a:spAutoFit/>
          </a:bodyPr>
          <a:lstStyle/>
          <a:p>
            <a:r>
              <a:rPr lang="pl-PL" sz="2000" dirty="0"/>
              <a:t>Źródło: https://v.wpimg.pl/NzI4XzAuYRsoVi5Jbg5sDmsOehMoV2JYPBZiWG4WYUx9AiBVKBgpVC1bOggkBTwVLkY5FzhbPhZmfTUbJhA9VRxzG1V2RXZPcBtqSnBDfkJ5DGhKcEJ8QhYEdhAxEmwH</a:t>
            </a:r>
          </a:p>
        </p:txBody>
      </p:sp>
      <p:sp>
        <p:nvSpPr>
          <p:cNvPr id="4" name="Rectangle 46"/>
          <p:cNvSpPr>
            <a:spLocks/>
          </p:cNvSpPr>
          <p:nvPr/>
        </p:nvSpPr>
        <p:spPr bwMode="auto">
          <a:xfrm>
            <a:off x="1295290" y="1274107"/>
            <a:ext cx="2178961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pl-PL" sz="4800" b="1" dirty="0" smtClean="0">
                <a:solidFill>
                  <a:schemeClr val="tx2"/>
                </a:solidFill>
                <a:latin typeface="Bebas Neue Bold" charset="0"/>
                <a:ea typeface="ＭＳ Ｐゴシック" charset="0"/>
                <a:cs typeface="ＭＳ Ｐゴシック" charset="0"/>
                <a:sym typeface="Bebas Neue" charset="0"/>
              </a:rPr>
              <a:t>Porozumienie o programie zajęć, jako ważny element zapewnienia jakości.</a:t>
            </a:r>
            <a:endParaRPr lang="en-US" sz="4800" b="1" dirty="0">
              <a:solidFill>
                <a:schemeClr val="tx2"/>
              </a:solidFill>
              <a:latin typeface="Bebas Neue Bold" charset="0"/>
              <a:ea typeface="ＭＳ Ｐゴシック" charset="0"/>
              <a:cs typeface="ＭＳ Ｐゴシック" charset="0"/>
              <a:sym typeface="Bebas Neue" charset="0"/>
            </a:endParaRPr>
          </a:p>
        </p:txBody>
      </p:sp>
    </p:spTree>
    <p:extLst>
      <p:ext uri="{BB962C8B-B14F-4D97-AF65-F5344CB8AC3E}">
        <p14:creationId xmlns:p14="http://schemas.microsoft.com/office/powerpoint/2010/main" val="21500903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Marketofy Light">
      <a:dk1>
        <a:srgbClr val="91969B"/>
      </a:dk1>
      <a:lt1>
        <a:sysClr val="window" lastClr="FFFFFF"/>
      </a:lt1>
      <a:dk2>
        <a:srgbClr val="91969B"/>
      </a:dk2>
      <a:lt2>
        <a:srgbClr val="F6F7FA"/>
      </a:lt2>
      <a:accent1>
        <a:srgbClr val="136773"/>
      </a:accent1>
      <a:accent2>
        <a:srgbClr val="25C8B4"/>
      </a:accent2>
      <a:accent3>
        <a:srgbClr val="81DC64"/>
      </a:accent3>
      <a:accent4>
        <a:srgbClr val="FBA622"/>
      </a:accent4>
      <a:accent5>
        <a:srgbClr val="F94151"/>
      </a:accent5>
      <a:accent6>
        <a:srgbClr val="91969B"/>
      </a:accent6>
      <a:hlink>
        <a:srgbClr val="216BA9"/>
      </a:hlink>
      <a:folHlink>
        <a:srgbClr val="1FB18A"/>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Foundry.thmx</Template>
  <TotalTime>37127</TotalTime>
  <Words>2495</Words>
  <Application>Microsoft Office PowerPoint</Application>
  <PresentationFormat>Niestandardowy</PresentationFormat>
  <Paragraphs>386</Paragraphs>
  <Slides>38</Slides>
  <Notes>0</Notes>
  <HiddenSlides>0</HiddenSlides>
  <MMClips>0</MMClips>
  <ScaleCrop>false</ScaleCrop>
  <HeadingPairs>
    <vt:vector size="6" baseType="variant">
      <vt:variant>
        <vt:lpstr>Używane czcionki</vt:lpstr>
      </vt:variant>
      <vt:variant>
        <vt:i4>18</vt:i4>
      </vt:variant>
      <vt:variant>
        <vt:lpstr>Motyw</vt:lpstr>
      </vt:variant>
      <vt:variant>
        <vt:i4>1</vt:i4>
      </vt:variant>
      <vt:variant>
        <vt:lpstr>Tytuły slajdów</vt:lpstr>
      </vt:variant>
      <vt:variant>
        <vt:i4>38</vt:i4>
      </vt:variant>
    </vt:vector>
  </HeadingPairs>
  <TitlesOfParts>
    <vt:vector size="57" baseType="lpstr">
      <vt:lpstr>MS PGothic</vt:lpstr>
      <vt:lpstr>Arial</vt:lpstr>
      <vt:lpstr>Bebas Neue</vt:lpstr>
      <vt:lpstr>Bebas Neue Bold</vt:lpstr>
      <vt:lpstr>Calibri</vt:lpstr>
      <vt:lpstr>Calibri Light</vt:lpstr>
      <vt:lpstr>Gill Sans</vt:lpstr>
      <vt:lpstr>Helvetica Neue Light</vt:lpstr>
      <vt:lpstr>Lato</vt:lpstr>
      <vt:lpstr>Lato Bold</vt:lpstr>
      <vt:lpstr>Lato Light</vt:lpstr>
      <vt:lpstr>Noto Serif</vt:lpstr>
      <vt:lpstr>Open Sans</vt:lpstr>
      <vt:lpstr>Roboto Light</vt:lpstr>
      <vt:lpstr>Roboto Regular</vt:lpstr>
      <vt:lpstr>Roboto Thin</vt:lpstr>
      <vt:lpstr>Times New Roman</vt:lpstr>
      <vt:lpstr>Wingdings</vt:lpstr>
      <vt:lpstr>Default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dc:title>
  <dc:subject/>
  <dc:creator>Admin</dc:creator>
  <cp:keywords/>
  <dc:description/>
  <cp:lastModifiedBy>Krzysztof Świerk</cp:lastModifiedBy>
  <cp:revision>4991</cp:revision>
  <cp:lastPrinted>2022-12-01T13:13:32Z</cp:lastPrinted>
  <dcterms:created xsi:type="dcterms:W3CDTF">2014-11-12T21:47:38Z</dcterms:created>
  <dcterms:modified xsi:type="dcterms:W3CDTF">2022-12-03T13:34:00Z</dcterms:modified>
  <cp:category/>
</cp:coreProperties>
</file>